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317" r:id="rId5"/>
    <p:sldId id="319" r:id="rId6"/>
    <p:sldId id="320" r:id="rId7"/>
    <p:sldId id="321" r:id="rId8"/>
    <p:sldId id="322" r:id="rId9"/>
    <p:sldId id="323" r:id="rId10"/>
    <p:sldId id="313" r:id="rId11"/>
    <p:sldId id="279" r:id="rId12"/>
    <p:sldId id="300" r:id="rId13"/>
    <p:sldId id="311" r:id="rId14"/>
    <p:sldId id="315" r:id="rId15"/>
    <p:sldId id="316" r:id="rId16"/>
    <p:sldId id="318" r:id="rId17"/>
    <p:sldId id="314" r:id="rId18"/>
    <p:sldId id="260" r:id="rId19"/>
    <p:sldId id="287" r:id="rId20"/>
    <p:sldId id="267" r:id="rId21"/>
    <p:sldId id="266" r:id="rId22"/>
    <p:sldId id="312" r:id="rId23"/>
    <p:sldId id="276" r:id="rId24"/>
    <p:sldId id="278" r:id="rId25"/>
    <p:sldId id="275" r:id="rId26"/>
    <p:sldId id="277" r:id="rId27"/>
    <p:sldId id="280" r:id="rId28"/>
    <p:sldId id="281" r:id="rId29"/>
    <p:sldId id="325"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A0020D-1BE6-4BDE-AA07-7176784D05D2}" v="6" dt="2023-11-08T17:08:53.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lingsley, Anna" userId="2b978222-2191-4ccb-94e4-d6f35cc13581" providerId="ADAL" clId="{99A0020D-1BE6-4BDE-AA07-7176784D05D2}"/>
    <pc:docChg chg="custSel addSld delSld modSld sldOrd">
      <pc:chgData name="Billingsley, Anna" userId="2b978222-2191-4ccb-94e4-d6f35cc13581" providerId="ADAL" clId="{99A0020D-1BE6-4BDE-AA07-7176784D05D2}" dt="2023-11-09T01:52:08.390" v="400" actId="255"/>
      <pc:docMkLst>
        <pc:docMk/>
      </pc:docMkLst>
      <pc:sldChg chg="modSp mod">
        <pc:chgData name="Billingsley, Anna" userId="2b978222-2191-4ccb-94e4-d6f35cc13581" providerId="ADAL" clId="{99A0020D-1BE6-4BDE-AA07-7176784D05D2}" dt="2023-11-09T01:46:28.524" v="377" actId="27636"/>
        <pc:sldMkLst>
          <pc:docMk/>
          <pc:sldMk cId="2016834249" sldId="258"/>
        </pc:sldMkLst>
        <pc:spChg chg="mod">
          <ac:chgData name="Billingsley, Anna" userId="2b978222-2191-4ccb-94e4-d6f35cc13581" providerId="ADAL" clId="{99A0020D-1BE6-4BDE-AA07-7176784D05D2}" dt="2023-11-09T01:46:28.524" v="377" actId="27636"/>
          <ac:spMkLst>
            <pc:docMk/>
            <pc:sldMk cId="2016834249" sldId="258"/>
            <ac:spMk id="3" creationId="{EAC79F22-D9A2-6EFA-1A1D-3FF3AE47B55A}"/>
          </ac:spMkLst>
        </pc:spChg>
      </pc:sldChg>
      <pc:sldChg chg="delSp modSp mod">
        <pc:chgData name="Billingsley, Anna" userId="2b978222-2191-4ccb-94e4-d6f35cc13581" providerId="ADAL" clId="{99A0020D-1BE6-4BDE-AA07-7176784D05D2}" dt="2023-11-08T16:44:29.666" v="82" actId="14100"/>
        <pc:sldMkLst>
          <pc:docMk/>
          <pc:sldMk cId="1164940821" sldId="259"/>
        </pc:sldMkLst>
        <pc:spChg chg="mod">
          <ac:chgData name="Billingsley, Anna" userId="2b978222-2191-4ccb-94e4-d6f35cc13581" providerId="ADAL" clId="{99A0020D-1BE6-4BDE-AA07-7176784D05D2}" dt="2023-11-08T16:44:29.666" v="82" actId="14100"/>
          <ac:spMkLst>
            <pc:docMk/>
            <pc:sldMk cId="1164940821" sldId="259"/>
            <ac:spMk id="2" creationId="{DC0B0BA8-FE94-A331-AA8C-DCB33A5D2B32}"/>
          </ac:spMkLst>
        </pc:spChg>
        <pc:spChg chg="del">
          <ac:chgData name="Billingsley, Anna" userId="2b978222-2191-4ccb-94e4-d6f35cc13581" providerId="ADAL" clId="{99A0020D-1BE6-4BDE-AA07-7176784D05D2}" dt="2023-11-08T16:44:06.524" v="77" actId="21"/>
          <ac:spMkLst>
            <pc:docMk/>
            <pc:sldMk cId="1164940821" sldId="259"/>
            <ac:spMk id="3" creationId="{48E72F10-1A09-54F8-0590-A73C2D38D218}"/>
          </ac:spMkLst>
        </pc:spChg>
        <pc:spChg chg="del">
          <ac:chgData name="Billingsley, Anna" userId="2b978222-2191-4ccb-94e4-d6f35cc13581" providerId="ADAL" clId="{99A0020D-1BE6-4BDE-AA07-7176784D05D2}" dt="2023-11-08T16:44:02.602" v="76" actId="21"/>
          <ac:spMkLst>
            <pc:docMk/>
            <pc:sldMk cId="1164940821" sldId="259"/>
            <ac:spMk id="4" creationId="{20645D91-9E8B-6E94-AA7E-BDAEA44E80AB}"/>
          </ac:spMkLst>
        </pc:spChg>
      </pc:sldChg>
      <pc:sldChg chg="modSp mod">
        <pc:chgData name="Billingsley, Anna" userId="2b978222-2191-4ccb-94e4-d6f35cc13581" providerId="ADAL" clId="{99A0020D-1BE6-4BDE-AA07-7176784D05D2}" dt="2023-11-09T01:51:10.997" v="396" actId="255"/>
        <pc:sldMkLst>
          <pc:docMk/>
          <pc:sldMk cId="4060455367" sldId="275"/>
        </pc:sldMkLst>
        <pc:spChg chg="mod">
          <ac:chgData name="Billingsley, Anna" userId="2b978222-2191-4ccb-94e4-d6f35cc13581" providerId="ADAL" clId="{99A0020D-1BE6-4BDE-AA07-7176784D05D2}" dt="2023-11-09T01:51:10.997" v="396" actId="255"/>
          <ac:spMkLst>
            <pc:docMk/>
            <pc:sldMk cId="4060455367" sldId="275"/>
            <ac:spMk id="3" creationId="{00000000-0000-0000-0000-000000000000}"/>
          </ac:spMkLst>
        </pc:spChg>
      </pc:sldChg>
      <pc:sldChg chg="modSp mod">
        <pc:chgData name="Billingsley, Anna" userId="2b978222-2191-4ccb-94e4-d6f35cc13581" providerId="ADAL" clId="{99A0020D-1BE6-4BDE-AA07-7176784D05D2}" dt="2023-11-09T01:50:30.822" v="394" actId="255"/>
        <pc:sldMkLst>
          <pc:docMk/>
          <pc:sldMk cId="2424782383" sldId="276"/>
        </pc:sldMkLst>
        <pc:spChg chg="mod">
          <ac:chgData name="Billingsley, Anna" userId="2b978222-2191-4ccb-94e4-d6f35cc13581" providerId="ADAL" clId="{99A0020D-1BE6-4BDE-AA07-7176784D05D2}" dt="2023-11-09T01:50:30.822" v="394" actId="255"/>
          <ac:spMkLst>
            <pc:docMk/>
            <pc:sldMk cId="2424782383" sldId="276"/>
            <ac:spMk id="3" creationId="{00000000-0000-0000-0000-000000000000}"/>
          </ac:spMkLst>
        </pc:spChg>
      </pc:sldChg>
      <pc:sldChg chg="modSp mod">
        <pc:chgData name="Billingsley, Anna" userId="2b978222-2191-4ccb-94e4-d6f35cc13581" providerId="ADAL" clId="{99A0020D-1BE6-4BDE-AA07-7176784D05D2}" dt="2023-11-09T01:51:32.360" v="398" actId="14100"/>
        <pc:sldMkLst>
          <pc:docMk/>
          <pc:sldMk cId="48271849" sldId="277"/>
        </pc:sldMkLst>
        <pc:spChg chg="mod">
          <ac:chgData name="Billingsley, Anna" userId="2b978222-2191-4ccb-94e4-d6f35cc13581" providerId="ADAL" clId="{99A0020D-1BE6-4BDE-AA07-7176784D05D2}" dt="2023-11-09T01:51:32.360" v="398" actId="14100"/>
          <ac:spMkLst>
            <pc:docMk/>
            <pc:sldMk cId="48271849" sldId="277"/>
            <ac:spMk id="3" creationId="{00000000-0000-0000-0000-000000000000}"/>
          </ac:spMkLst>
        </pc:spChg>
      </pc:sldChg>
      <pc:sldChg chg="modSp mod">
        <pc:chgData name="Billingsley, Anna" userId="2b978222-2191-4ccb-94e4-d6f35cc13581" providerId="ADAL" clId="{99A0020D-1BE6-4BDE-AA07-7176784D05D2}" dt="2023-11-09T01:51:00.660" v="395" actId="255"/>
        <pc:sldMkLst>
          <pc:docMk/>
          <pc:sldMk cId="895739553" sldId="278"/>
        </pc:sldMkLst>
        <pc:spChg chg="mod">
          <ac:chgData name="Billingsley, Anna" userId="2b978222-2191-4ccb-94e4-d6f35cc13581" providerId="ADAL" clId="{99A0020D-1BE6-4BDE-AA07-7176784D05D2}" dt="2023-11-09T01:51:00.660" v="395" actId="255"/>
          <ac:spMkLst>
            <pc:docMk/>
            <pc:sldMk cId="895739553" sldId="278"/>
            <ac:spMk id="3" creationId="{00000000-0000-0000-0000-000000000000}"/>
          </ac:spMkLst>
        </pc:spChg>
      </pc:sldChg>
      <pc:sldChg chg="modSp mod">
        <pc:chgData name="Billingsley, Anna" userId="2b978222-2191-4ccb-94e4-d6f35cc13581" providerId="ADAL" clId="{99A0020D-1BE6-4BDE-AA07-7176784D05D2}" dt="2023-11-09T01:48:08.633" v="386" actId="14100"/>
        <pc:sldMkLst>
          <pc:docMk/>
          <pc:sldMk cId="3433061543" sldId="279"/>
        </pc:sldMkLst>
        <pc:spChg chg="mod">
          <ac:chgData name="Billingsley, Anna" userId="2b978222-2191-4ccb-94e4-d6f35cc13581" providerId="ADAL" clId="{99A0020D-1BE6-4BDE-AA07-7176784D05D2}" dt="2023-11-08T16:35:54.100" v="29" actId="1076"/>
          <ac:spMkLst>
            <pc:docMk/>
            <pc:sldMk cId="3433061543" sldId="279"/>
            <ac:spMk id="2" creationId="{00000000-0000-0000-0000-000000000000}"/>
          </ac:spMkLst>
        </pc:spChg>
        <pc:spChg chg="mod">
          <ac:chgData name="Billingsley, Anna" userId="2b978222-2191-4ccb-94e4-d6f35cc13581" providerId="ADAL" clId="{99A0020D-1BE6-4BDE-AA07-7176784D05D2}" dt="2023-11-09T01:48:08.633" v="386" actId="14100"/>
          <ac:spMkLst>
            <pc:docMk/>
            <pc:sldMk cId="3433061543" sldId="279"/>
            <ac:spMk id="3" creationId="{00000000-0000-0000-0000-000000000000}"/>
          </ac:spMkLst>
        </pc:spChg>
      </pc:sldChg>
      <pc:sldChg chg="addSp delSp modSp mod modClrScheme chgLayout">
        <pc:chgData name="Billingsley, Anna" userId="2b978222-2191-4ccb-94e4-d6f35cc13581" providerId="ADAL" clId="{99A0020D-1BE6-4BDE-AA07-7176784D05D2}" dt="2023-11-09T01:51:49.746" v="399" actId="255"/>
        <pc:sldMkLst>
          <pc:docMk/>
          <pc:sldMk cId="2245361709" sldId="280"/>
        </pc:sldMkLst>
        <pc:spChg chg="mod ord">
          <ac:chgData name="Billingsley, Anna" userId="2b978222-2191-4ccb-94e4-d6f35cc13581" providerId="ADAL" clId="{99A0020D-1BE6-4BDE-AA07-7176784D05D2}" dt="2023-11-08T16:38:49.590" v="62" actId="1076"/>
          <ac:spMkLst>
            <pc:docMk/>
            <pc:sldMk cId="2245361709" sldId="280"/>
            <ac:spMk id="2" creationId="{00000000-0000-0000-0000-000000000000}"/>
          </ac:spMkLst>
        </pc:spChg>
        <pc:spChg chg="mod ord">
          <ac:chgData name="Billingsley, Anna" userId="2b978222-2191-4ccb-94e4-d6f35cc13581" providerId="ADAL" clId="{99A0020D-1BE6-4BDE-AA07-7176784D05D2}" dt="2023-11-09T01:51:49.746" v="399" actId="255"/>
          <ac:spMkLst>
            <pc:docMk/>
            <pc:sldMk cId="2245361709" sldId="280"/>
            <ac:spMk id="3" creationId="{00000000-0000-0000-0000-000000000000}"/>
          </ac:spMkLst>
        </pc:spChg>
        <pc:spChg chg="mod ord">
          <ac:chgData name="Billingsley, Anna" userId="2b978222-2191-4ccb-94e4-d6f35cc13581" providerId="ADAL" clId="{99A0020D-1BE6-4BDE-AA07-7176784D05D2}" dt="2023-11-08T16:38:42.881" v="59" actId="700"/>
          <ac:spMkLst>
            <pc:docMk/>
            <pc:sldMk cId="2245361709" sldId="280"/>
            <ac:spMk id="4" creationId="{00000000-0000-0000-0000-000000000000}"/>
          </ac:spMkLst>
        </pc:spChg>
        <pc:spChg chg="add del mod ord">
          <ac:chgData name="Billingsley, Anna" userId="2b978222-2191-4ccb-94e4-d6f35cc13581" providerId="ADAL" clId="{99A0020D-1BE6-4BDE-AA07-7176784D05D2}" dt="2023-11-08T16:39:05.060" v="64" actId="21"/>
          <ac:spMkLst>
            <pc:docMk/>
            <pc:sldMk cId="2245361709" sldId="280"/>
            <ac:spMk id="5" creationId="{4129ED74-A52A-2639-81E2-16265529172E}"/>
          </ac:spMkLst>
        </pc:spChg>
      </pc:sldChg>
      <pc:sldChg chg="addSp delSp modSp mod modClrScheme chgLayout">
        <pc:chgData name="Billingsley, Anna" userId="2b978222-2191-4ccb-94e4-d6f35cc13581" providerId="ADAL" clId="{99A0020D-1BE6-4BDE-AA07-7176784D05D2}" dt="2023-11-09T01:52:08.390" v="400" actId="255"/>
        <pc:sldMkLst>
          <pc:docMk/>
          <pc:sldMk cId="328677041" sldId="281"/>
        </pc:sldMkLst>
        <pc:spChg chg="mod ord">
          <ac:chgData name="Billingsley, Anna" userId="2b978222-2191-4ccb-94e4-d6f35cc13581" providerId="ADAL" clId="{99A0020D-1BE6-4BDE-AA07-7176784D05D2}" dt="2023-11-08T16:40:21.005" v="71" actId="1076"/>
          <ac:spMkLst>
            <pc:docMk/>
            <pc:sldMk cId="328677041" sldId="281"/>
            <ac:spMk id="2" creationId="{00000000-0000-0000-0000-000000000000}"/>
          </ac:spMkLst>
        </pc:spChg>
        <pc:spChg chg="mod ord">
          <ac:chgData name="Billingsley, Anna" userId="2b978222-2191-4ccb-94e4-d6f35cc13581" providerId="ADAL" clId="{99A0020D-1BE6-4BDE-AA07-7176784D05D2}" dt="2023-11-09T01:52:08.390" v="400" actId="255"/>
          <ac:spMkLst>
            <pc:docMk/>
            <pc:sldMk cId="328677041" sldId="281"/>
            <ac:spMk id="3" creationId="{00000000-0000-0000-0000-000000000000}"/>
          </ac:spMkLst>
        </pc:spChg>
        <pc:spChg chg="mod ord">
          <ac:chgData name="Billingsley, Anna" userId="2b978222-2191-4ccb-94e4-d6f35cc13581" providerId="ADAL" clId="{99A0020D-1BE6-4BDE-AA07-7176784D05D2}" dt="2023-11-08T16:40:04.420" v="67" actId="700"/>
          <ac:spMkLst>
            <pc:docMk/>
            <pc:sldMk cId="328677041" sldId="281"/>
            <ac:spMk id="4" creationId="{00000000-0000-0000-0000-000000000000}"/>
          </ac:spMkLst>
        </pc:spChg>
        <pc:spChg chg="add del mod ord">
          <ac:chgData name="Billingsley, Anna" userId="2b978222-2191-4ccb-94e4-d6f35cc13581" providerId="ADAL" clId="{99A0020D-1BE6-4BDE-AA07-7176784D05D2}" dt="2023-11-08T16:40:14.379" v="70" actId="21"/>
          <ac:spMkLst>
            <pc:docMk/>
            <pc:sldMk cId="328677041" sldId="281"/>
            <ac:spMk id="5" creationId="{03681098-7E3D-BFD2-4167-5DE1F2026EE4}"/>
          </ac:spMkLst>
        </pc:spChg>
      </pc:sldChg>
      <pc:sldChg chg="modSp mod">
        <pc:chgData name="Billingsley, Anna" userId="2b978222-2191-4ccb-94e4-d6f35cc13581" providerId="ADAL" clId="{99A0020D-1BE6-4BDE-AA07-7176784D05D2}" dt="2023-11-09T01:48:26.008" v="388" actId="255"/>
        <pc:sldMkLst>
          <pc:docMk/>
          <pc:sldMk cId="4032144924" sldId="300"/>
        </pc:sldMkLst>
        <pc:spChg chg="mod">
          <ac:chgData name="Billingsley, Anna" userId="2b978222-2191-4ccb-94e4-d6f35cc13581" providerId="ADAL" clId="{99A0020D-1BE6-4BDE-AA07-7176784D05D2}" dt="2023-11-08T16:36:06.737" v="31" actId="1076"/>
          <ac:spMkLst>
            <pc:docMk/>
            <pc:sldMk cId="4032144924" sldId="300"/>
            <ac:spMk id="2" creationId="{00000000-0000-0000-0000-000000000000}"/>
          </ac:spMkLst>
        </pc:spChg>
        <pc:spChg chg="mod">
          <ac:chgData name="Billingsley, Anna" userId="2b978222-2191-4ccb-94e4-d6f35cc13581" providerId="ADAL" clId="{99A0020D-1BE6-4BDE-AA07-7176784D05D2}" dt="2023-11-09T01:48:26.008" v="388" actId="255"/>
          <ac:spMkLst>
            <pc:docMk/>
            <pc:sldMk cId="4032144924" sldId="300"/>
            <ac:spMk id="3" creationId="{00000000-0000-0000-0000-000000000000}"/>
          </ac:spMkLst>
        </pc:spChg>
      </pc:sldChg>
      <pc:sldChg chg="modSp mod">
        <pc:chgData name="Billingsley, Anna" userId="2b978222-2191-4ccb-94e4-d6f35cc13581" providerId="ADAL" clId="{99A0020D-1BE6-4BDE-AA07-7176784D05D2}" dt="2023-11-09T01:48:50.044" v="390" actId="255"/>
        <pc:sldMkLst>
          <pc:docMk/>
          <pc:sldMk cId="650388993" sldId="311"/>
        </pc:sldMkLst>
        <pc:spChg chg="mod">
          <ac:chgData name="Billingsley, Anna" userId="2b978222-2191-4ccb-94e4-d6f35cc13581" providerId="ADAL" clId="{99A0020D-1BE6-4BDE-AA07-7176784D05D2}" dt="2023-11-08T16:36:18.295" v="33" actId="1076"/>
          <ac:spMkLst>
            <pc:docMk/>
            <pc:sldMk cId="650388993" sldId="311"/>
            <ac:spMk id="2" creationId="{00000000-0000-0000-0000-000000000000}"/>
          </ac:spMkLst>
        </pc:spChg>
        <pc:spChg chg="mod">
          <ac:chgData name="Billingsley, Anna" userId="2b978222-2191-4ccb-94e4-d6f35cc13581" providerId="ADAL" clId="{99A0020D-1BE6-4BDE-AA07-7176784D05D2}" dt="2023-11-09T01:48:50.044" v="390" actId="255"/>
          <ac:spMkLst>
            <pc:docMk/>
            <pc:sldMk cId="650388993" sldId="311"/>
            <ac:spMk id="3" creationId="{00000000-0000-0000-0000-000000000000}"/>
          </ac:spMkLst>
        </pc:spChg>
      </pc:sldChg>
      <pc:sldChg chg="modSp mod">
        <pc:chgData name="Billingsley, Anna" userId="2b978222-2191-4ccb-94e4-d6f35cc13581" providerId="ADAL" clId="{99A0020D-1BE6-4BDE-AA07-7176784D05D2}" dt="2023-11-09T01:50:16.258" v="393" actId="255"/>
        <pc:sldMkLst>
          <pc:docMk/>
          <pc:sldMk cId="4090230182" sldId="312"/>
        </pc:sldMkLst>
        <pc:spChg chg="mod">
          <ac:chgData name="Billingsley, Anna" userId="2b978222-2191-4ccb-94e4-d6f35cc13581" providerId="ADAL" clId="{99A0020D-1BE6-4BDE-AA07-7176784D05D2}" dt="2023-11-09T01:50:16.258" v="393" actId="255"/>
          <ac:spMkLst>
            <pc:docMk/>
            <pc:sldMk cId="4090230182" sldId="312"/>
            <ac:spMk id="3" creationId="{00000000-0000-0000-0000-000000000000}"/>
          </ac:spMkLst>
        </pc:spChg>
      </pc:sldChg>
      <pc:sldChg chg="delSp modSp new mod ord">
        <pc:chgData name="Billingsley, Anna" userId="2b978222-2191-4ccb-94e4-d6f35cc13581" providerId="ADAL" clId="{99A0020D-1BE6-4BDE-AA07-7176784D05D2}" dt="2023-11-08T16:35:16.769" v="28" actId="255"/>
        <pc:sldMkLst>
          <pc:docMk/>
          <pc:sldMk cId="2995501068" sldId="313"/>
        </pc:sldMkLst>
        <pc:spChg chg="mod">
          <ac:chgData name="Billingsley, Anna" userId="2b978222-2191-4ccb-94e4-d6f35cc13581" providerId="ADAL" clId="{99A0020D-1BE6-4BDE-AA07-7176784D05D2}" dt="2023-11-08T16:35:16.769" v="28" actId="255"/>
          <ac:spMkLst>
            <pc:docMk/>
            <pc:sldMk cId="2995501068" sldId="313"/>
            <ac:spMk id="2" creationId="{0B3B59EF-C1AB-9923-45FE-94143FD08A57}"/>
          </ac:spMkLst>
        </pc:spChg>
        <pc:spChg chg="del">
          <ac:chgData name="Billingsley, Anna" userId="2b978222-2191-4ccb-94e4-d6f35cc13581" providerId="ADAL" clId="{99A0020D-1BE6-4BDE-AA07-7176784D05D2}" dt="2023-11-08T16:31:57.190" v="4" actId="21"/>
          <ac:spMkLst>
            <pc:docMk/>
            <pc:sldMk cId="2995501068" sldId="313"/>
            <ac:spMk id="3" creationId="{57D8908A-CB43-FD49-692E-A122060599F7}"/>
          </ac:spMkLst>
        </pc:spChg>
        <pc:spChg chg="del">
          <ac:chgData name="Billingsley, Anna" userId="2b978222-2191-4ccb-94e4-d6f35cc13581" providerId="ADAL" clId="{99A0020D-1BE6-4BDE-AA07-7176784D05D2}" dt="2023-11-08T16:31:44.896" v="3" actId="21"/>
          <ac:spMkLst>
            <pc:docMk/>
            <pc:sldMk cId="2995501068" sldId="313"/>
            <ac:spMk id="4" creationId="{6A3201D5-1F44-A7BB-9642-8BB48276D1E9}"/>
          </ac:spMkLst>
        </pc:spChg>
      </pc:sldChg>
      <pc:sldChg chg="delSp modSp new mod ord">
        <pc:chgData name="Billingsley, Anna" userId="2b978222-2191-4ccb-94e4-d6f35cc13581" providerId="ADAL" clId="{99A0020D-1BE6-4BDE-AA07-7176784D05D2}" dt="2023-11-08T16:37:38.456" v="58" actId="255"/>
        <pc:sldMkLst>
          <pc:docMk/>
          <pc:sldMk cId="3828194223" sldId="314"/>
        </pc:sldMkLst>
        <pc:spChg chg="mod">
          <ac:chgData name="Billingsley, Anna" userId="2b978222-2191-4ccb-94e4-d6f35cc13581" providerId="ADAL" clId="{99A0020D-1BE6-4BDE-AA07-7176784D05D2}" dt="2023-11-08T16:37:38.456" v="58" actId="255"/>
          <ac:spMkLst>
            <pc:docMk/>
            <pc:sldMk cId="3828194223" sldId="314"/>
            <ac:spMk id="2" creationId="{E8A33E21-B90B-F16D-A0D8-C44D33D25FBE}"/>
          </ac:spMkLst>
        </pc:spChg>
        <pc:spChg chg="del">
          <ac:chgData name="Billingsley, Anna" userId="2b978222-2191-4ccb-94e4-d6f35cc13581" providerId="ADAL" clId="{99A0020D-1BE6-4BDE-AA07-7176784D05D2}" dt="2023-11-08T16:37:03.579" v="39" actId="21"/>
          <ac:spMkLst>
            <pc:docMk/>
            <pc:sldMk cId="3828194223" sldId="314"/>
            <ac:spMk id="3" creationId="{574F3026-DA68-4FB0-48BE-A0272937EAE5}"/>
          </ac:spMkLst>
        </pc:spChg>
        <pc:spChg chg="del">
          <ac:chgData name="Billingsley, Anna" userId="2b978222-2191-4ccb-94e4-d6f35cc13581" providerId="ADAL" clId="{99A0020D-1BE6-4BDE-AA07-7176784D05D2}" dt="2023-11-08T16:36:56.260" v="38" actId="21"/>
          <ac:spMkLst>
            <pc:docMk/>
            <pc:sldMk cId="3828194223" sldId="314"/>
            <ac:spMk id="4" creationId="{06616A18-A604-6ED0-79BF-0F813E4300FE}"/>
          </ac:spMkLst>
        </pc:spChg>
      </pc:sldChg>
      <pc:sldChg chg="delSp modSp new mod ord">
        <pc:chgData name="Billingsley, Anna" userId="2b978222-2191-4ccb-94e4-d6f35cc13581" providerId="ADAL" clId="{99A0020D-1BE6-4BDE-AA07-7176784D05D2}" dt="2023-11-08T16:46:46.915" v="108" actId="255"/>
        <pc:sldMkLst>
          <pc:docMk/>
          <pc:sldMk cId="1488851011" sldId="315"/>
        </pc:sldMkLst>
        <pc:spChg chg="mod">
          <ac:chgData name="Billingsley, Anna" userId="2b978222-2191-4ccb-94e4-d6f35cc13581" providerId="ADAL" clId="{99A0020D-1BE6-4BDE-AA07-7176784D05D2}" dt="2023-11-08T16:46:46.915" v="108" actId="255"/>
          <ac:spMkLst>
            <pc:docMk/>
            <pc:sldMk cId="1488851011" sldId="315"/>
            <ac:spMk id="2" creationId="{116FE80A-97FA-3C29-C3BE-FCAB95D4D095}"/>
          </ac:spMkLst>
        </pc:spChg>
        <pc:spChg chg="del">
          <ac:chgData name="Billingsley, Anna" userId="2b978222-2191-4ccb-94e4-d6f35cc13581" providerId="ADAL" clId="{99A0020D-1BE6-4BDE-AA07-7176784D05D2}" dt="2023-11-08T16:46:05.879" v="87" actId="21"/>
          <ac:spMkLst>
            <pc:docMk/>
            <pc:sldMk cId="1488851011" sldId="315"/>
            <ac:spMk id="3" creationId="{BF590EAC-8F42-F8F7-0217-580131CCA5B7}"/>
          </ac:spMkLst>
        </pc:spChg>
        <pc:spChg chg="del">
          <ac:chgData name="Billingsley, Anna" userId="2b978222-2191-4ccb-94e4-d6f35cc13581" providerId="ADAL" clId="{99A0020D-1BE6-4BDE-AA07-7176784D05D2}" dt="2023-11-08T16:46:01.639" v="86" actId="21"/>
          <ac:spMkLst>
            <pc:docMk/>
            <pc:sldMk cId="1488851011" sldId="315"/>
            <ac:spMk id="4" creationId="{9F14B97B-5620-2E40-59C7-4DA86C465084}"/>
          </ac:spMkLst>
        </pc:spChg>
      </pc:sldChg>
      <pc:sldChg chg="delSp modSp new mod ord">
        <pc:chgData name="Billingsley, Anna" userId="2b978222-2191-4ccb-94e4-d6f35cc13581" providerId="ADAL" clId="{99A0020D-1BE6-4BDE-AA07-7176784D05D2}" dt="2023-11-09T01:49:09.863" v="391" actId="255"/>
        <pc:sldMkLst>
          <pc:docMk/>
          <pc:sldMk cId="3032748300" sldId="316"/>
        </pc:sldMkLst>
        <pc:spChg chg="mod">
          <ac:chgData name="Billingsley, Anna" userId="2b978222-2191-4ccb-94e4-d6f35cc13581" providerId="ADAL" clId="{99A0020D-1BE6-4BDE-AA07-7176784D05D2}" dt="2023-11-08T16:47:21.677" v="114" actId="122"/>
          <ac:spMkLst>
            <pc:docMk/>
            <pc:sldMk cId="3032748300" sldId="316"/>
            <ac:spMk id="2" creationId="{345270EB-8F23-54F9-9FED-BFA4F19F500F}"/>
          </ac:spMkLst>
        </pc:spChg>
        <pc:spChg chg="mod">
          <ac:chgData name="Billingsley, Anna" userId="2b978222-2191-4ccb-94e4-d6f35cc13581" providerId="ADAL" clId="{99A0020D-1BE6-4BDE-AA07-7176784D05D2}" dt="2023-11-09T01:49:09.863" v="391" actId="255"/>
          <ac:spMkLst>
            <pc:docMk/>
            <pc:sldMk cId="3032748300" sldId="316"/>
            <ac:spMk id="3" creationId="{8566A376-0125-1F06-D2BB-4889D50DBFD9}"/>
          </ac:spMkLst>
        </pc:spChg>
        <pc:spChg chg="del">
          <ac:chgData name="Billingsley, Anna" userId="2b978222-2191-4ccb-94e4-d6f35cc13581" providerId="ADAL" clId="{99A0020D-1BE6-4BDE-AA07-7176784D05D2}" dt="2023-11-08T16:47:13.857" v="112" actId="21"/>
          <ac:spMkLst>
            <pc:docMk/>
            <pc:sldMk cId="3032748300" sldId="316"/>
            <ac:spMk id="4" creationId="{81E80ED2-893E-19B0-4D19-C29390C2EEE8}"/>
          </ac:spMkLst>
        </pc:spChg>
      </pc:sldChg>
      <pc:sldChg chg="addSp delSp modSp new mod ord">
        <pc:chgData name="Billingsley, Anna" userId="2b978222-2191-4ccb-94e4-d6f35cc13581" providerId="ADAL" clId="{99A0020D-1BE6-4BDE-AA07-7176784D05D2}" dt="2023-11-09T01:46:07.350" v="373" actId="255"/>
        <pc:sldMkLst>
          <pc:docMk/>
          <pc:sldMk cId="4265615542" sldId="317"/>
        </pc:sldMkLst>
        <pc:spChg chg="mod">
          <ac:chgData name="Billingsley, Anna" userId="2b978222-2191-4ccb-94e4-d6f35cc13581" providerId="ADAL" clId="{99A0020D-1BE6-4BDE-AA07-7176784D05D2}" dt="2023-11-08T16:48:59.157" v="141" actId="313"/>
          <ac:spMkLst>
            <pc:docMk/>
            <pc:sldMk cId="4265615542" sldId="317"/>
            <ac:spMk id="2" creationId="{EA5FA91A-E48B-569D-13DC-09AE4F1DF63D}"/>
          </ac:spMkLst>
        </pc:spChg>
        <pc:spChg chg="mod">
          <ac:chgData name="Billingsley, Anna" userId="2b978222-2191-4ccb-94e4-d6f35cc13581" providerId="ADAL" clId="{99A0020D-1BE6-4BDE-AA07-7176784D05D2}" dt="2023-11-09T01:46:07.350" v="373" actId="255"/>
          <ac:spMkLst>
            <pc:docMk/>
            <pc:sldMk cId="4265615542" sldId="317"/>
            <ac:spMk id="3" creationId="{97C48158-627F-FB0E-A0E8-B26D416835F7}"/>
          </ac:spMkLst>
        </pc:spChg>
        <pc:spChg chg="del">
          <ac:chgData name="Billingsley, Anna" userId="2b978222-2191-4ccb-94e4-d6f35cc13581" providerId="ADAL" clId="{99A0020D-1BE6-4BDE-AA07-7176784D05D2}" dt="2023-11-08T16:48:24.452" v="123" actId="21"/>
          <ac:spMkLst>
            <pc:docMk/>
            <pc:sldMk cId="4265615542" sldId="317"/>
            <ac:spMk id="4" creationId="{E4061BA4-BE0A-C598-654C-572AB3C31C94}"/>
          </ac:spMkLst>
        </pc:spChg>
        <pc:spChg chg="add del">
          <ac:chgData name="Billingsley, Anna" userId="2b978222-2191-4ccb-94e4-d6f35cc13581" providerId="ADAL" clId="{99A0020D-1BE6-4BDE-AA07-7176784D05D2}" dt="2023-11-08T16:51:45.945" v="144" actId="21"/>
          <ac:spMkLst>
            <pc:docMk/>
            <pc:sldMk cId="4265615542" sldId="317"/>
            <ac:spMk id="6" creationId="{D0E9D7BA-D304-1391-82A5-2A94297B9B68}"/>
          </ac:spMkLst>
        </pc:spChg>
      </pc:sldChg>
      <pc:sldChg chg="addSp delSp modSp new mod ord">
        <pc:chgData name="Billingsley, Anna" userId="2b978222-2191-4ccb-94e4-d6f35cc13581" providerId="ADAL" clId="{99A0020D-1BE6-4BDE-AA07-7176784D05D2}" dt="2023-11-08T17:20:15.207" v="372"/>
        <pc:sldMkLst>
          <pc:docMk/>
          <pc:sldMk cId="1591760651" sldId="318"/>
        </pc:sldMkLst>
        <pc:spChg chg="mod">
          <ac:chgData name="Billingsley, Anna" userId="2b978222-2191-4ccb-94e4-d6f35cc13581" providerId="ADAL" clId="{99A0020D-1BE6-4BDE-AA07-7176784D05D2}" dt="2023-11-08T16:56:18.751" v="180" actId="20577"/>
          <ac:spMkLst>
            <pc:docMk/>
            <pc:sldMk cId="1591760651" sldId="318"/>
            <ac:spMk id="2" creationId="{EE275340-B5B6-B68F-3281-C5CCD925DC8D}"/>
          </ac:spMkLst>
        </pc:spChg>
        <pc:spChg chg="mod">
          <ac:chgData name="Billingsley, Anna" userId="2b978222-2191-4ccb-94e4-d6f35cc13581" providerId="ADAL" clId="{99A0020D-1BE6-4BDE-AA07-7176784D05D2}" dt="2023-11-08T16:53:53.793" v="151" actId="14100"/>
          <ac:spMkLst>
            <pc:docMk/>
            <pc:sldMk cId="1591760651" sldId="318"/>
            <ac:spMk id="3" creationId="{4EBD19D7-5EE9-1EBA-3DE7-644A0B4ECED2}"/>
          </ac:spMkLst>
        </pc:spChg>
        <pc:spChg chg="del">
          <ac:chgData name="Billingsley, Anna" userId="2b978222-2191-4ccb-94e4-d6f35cc13581" providerId="ADAL" clId="{99A0020D-1BE6-4BDE-AA07-7176784D05D2}" dt="2023-11-08T16:51:55.684" v="146" actId="21"/>
          <ac:spMkLst>
            <pc:docMk/>
            <pc:sldMk cId="1591760651" sldId="318"/>
            <ac:spMk id="4" creationId="{BFA38FA4-60FF-1A2C-FF77-8680B76C5AFA}"/>
          </ac:spMkLst>
        </pc:spChg>
        <pc:picChg chg="add mod">
          <ac:chgData name="Billingsley, Anna" userId="2b978222-2191-4ccb-94e4-d6f35cc13581" providerId="ADAL" clId="{99A0020D-1BE6-4BDE-AA07-7176784D05D2}" dt="2023-11-08T16:53:53.793" v="151" actId="14100"/>
          <ac:picMkLst>
            <pc:docMk/>
            <pc:sldMk cId="1591760651" sldId="318"/>
            <ac:picMk id="1026" creationId="{A9623419-2D22-B18C-775A-00AF1CD4ECFC}"/>
          </ac:picMkLst>
        </pc:picChg>
      </pc:sldChg>
      <pc:sldChg chg="delSp modSp new mod">
        <pc:chgData name="Billingsley, Anna" userId="2b978222-2191-4ccb-94e4-d6f35cc13581" providerId="ADAL" clId="{99A0020D-1BE6-4BDE-AA07-7176784D05D2}" dt="2023-11-09T01:46:58.184" v="381" actId="20577"/>
        <pc:sldMkLst>
          <pc:docMk/>
          <pc:sldMk cId="1005686002" sldId="319"/>
        </pc:sldMkLst>
        <pc:spChg chg="mod">
          <ac:chgData name="Billingsley, Anna" userId="2b978222-2191-4ccb-94e4-d6f35cc13581" providerId="ADAL" clId="{99A0020D-1BE6-4BDE-AA07-7176784D05D2}" dt="2023-11-08T17:02:33.856" v="217" actId="122"/>
          <ac:spMkLst>
            <pc:docMk/>
            <pc:sldMk cId="1005686002" sldId="319"/>
            <ac:spMk id="2" creationId="{2E7B8E1F-8AF7-29CC-8310-EA55FF649F86}"/>
          </ac:spMkLst>
        </pc:spChg>
        <pc:spChg chg="mod">
          <ac:chgData name="Billingsley, Anna" userId="2b978222-2191-4ccb-94e4-d6f35cc13581" providerId="ADAL" clId="{99A0020D-1BE6-4BDE-AA07-7176784D05D2}" dt="2023-11-09T01:46:58.184" v="381" actId="20577"/>
          <ac:spMkLst>
            <pc:docMk/>
            <pc:sldMk cId="1005686002" sldId="319"/>
            <ac:spMk id="3" creationId="{8C1C6047-2F41-2A19-BDA7-52A249761961}"/>
          </ac:spMkLst>
        </pc:spChg>
        <pc:spChg chg="del">
          <ac:chgData name="Billingsley, Anna" userId="2b978222-2191-4ccb-94e4-d6f35cc13581" providerId="ADAL" clId="{99A0020D-1BE6-4BDE-AA07-7176784D05D2}" dt="2023-11-08T17:02:10.155" v="186" actId="21"/>
          <ac:spMkLst>
            <pc:docMk/>
            <pc:sldMk cId="1005686002" sldId="319"/>
            <ac:spMk id="4" creationId="{EDD9180B-CB4D-68CF-6601-CFB9292CE477}"/>
          </ac:spMkLst>
        </pc:spChg>
      </pc:sldChg>
      <pc:sldChg chg="delSp modSp new mod ord">
        <pc:chgData name="Billingsley, Anna" userId="2b978222-2191-4ccb-94e4-d6f35cc13581" providerId="ADAL" clId="{99A0020D-1BE6-4BDE-AA07-7176784D05D2}" dt="2023-11-09T01:47:20.847" v="382" actId="255"/>
        <pc:sldMkLst>
          <pc:docMk/>
          <pc:sldMk cId="481124982" sldId="320"/>
        </pc:sldMkLst>
        <pc:spChg chg="mod">
          <ac:chgData name="Billingsley, Anna" userId="2b978222-2191-4ccb-94e4-d6f35cc13581" providerId="ADAL" clId="{99A0020D-1BE6-4BDE-AA07-7176784D05D2}" dt="2023-11-08T17:04:23.911" v="260" actId="122"/>
          <ac:spMkLst>
            <pc:docMk/>
            <pc:sldMk cId="481124982" sldId="320"/>
            <ac:spMk id="2" creationId="{AC4081A1-0E71-341C-540B-29EEAE82A748}"/>
          </ac:spMkLst>
        </pc:spChg>
        <pc:spChg chg="mod">
          <ac:chgData name="Billingsley, Anna" userId="2b978222-2191-4ccb-94e4-d6f35cc13581" providerId="ADAL" clId="{99A0020D-1BE6-4BDE-AA07-7176784D05D2}" dt="2023-11-09T01:47:20.847" v="382" actId="255"/>
          <ac:spMkLst>
            <pc:docMk/>
            <pc:sldMk cId="481124982" sldId="320"/>
            <ac:spMk id="3" creationId="{CDA88036-4A4F-3A91-EA92-DF2DB1831A6F}"/>
          </ac:spMkLst>
        </pc:spChg>
        <pc:spChg chg="del">
          <ac:chgData name="Billingsley, Anna" userId="2b978222-2191-4ccb-94e4-d6f35cc13581" providerId="ADAL" clId="{99A0020D-1BE6-4BDE-AA07-7176784D05D2}" dt="2023-11-08T17:03:39.558" v="256" actId="21"/>
          <ac:spMkLst>
            <pc:docMk/>
            <pc:sldMk cId="481124982" sldId="320"/>
            <ac:spMk id="4" creationId="{E743B2BE-424C-F774-CA01-5A563179D642}"/>
          </ac:spMkLst>
        </pc:spChg>
      </pc:sldChg>
      <pc:sldChg chg="delSp modSp new mod ord">
        <pc:chgData name="Billingsley, Anna" userId="2b978222-2191-4ccb-94e4-d6f35cc13581" providerId="ADAL" clId="{99A0020D-1BE6-4BDE-AA07-7176784D05D2}" dt="2023-11-08T17:06:59.328" v="291" actId="122"/>
        <pc:sldMkLst>
          <pc:docMk/>
          <pc:sldMk cId="1490794804" sldId="321"/>
        </pc:sldMkLst>
        <pc:spChg chg="mod">
          <ac:chgData name="Billingsley, Anna" userId="2b978222-2191-4ccb-94e4-d6f35cc13581" providerId="ADAL" clId="{99A0020D-1BE6-4BDE-AA07-7176784D05D2}" dt="2023-11-08T17:06:59.328" v="291" actId="122"/>
          <ac:spMkLst>
            <pc:docMk/>
            <pc:sldMk cId="1490794804" sldId="321"/>
            <ac:spMk id="2" creationId="{D452758C-87BD-AE7C-5EBF-D6A0FC46A686}"/>
          </ac:spMkLst>
        </pc:spChg>
        <pc:spChg chg="mod">
          <ac:chgData name="Billingsley, Anna" userId="2b978222-2191-4ccb-94e4-d6f35cc13581" providerId="ADAL" clId="{99A0020D-1BE6-4BDE-AA07-7176784D05D2}" dt="2023-11-08T17:06:37.170" v="289" actId="5793"/>
          <ac:spMkLst>
            <pc:docMk/>
            <pc:sldMk cId="1490794804" sldId="321"/>
            <ac:spMk id="3" creationId="{D419AD85-6AA8-C04E-CB6C-E6C18A134501}"/>
          </ac:spMkLst>
        </pc:spChg>
        <pc:spChg chg="del">
          <ac:chgData name="Billingsley, Anna" userId="2b978222-2191-4ccb-94e4-d6f35cc13581" providerId="ADAL" clId="{99A0020D-1BE6-4BDE-AA07-7176784D05D2}" dt="2023-11-08T17:05:25.650" v="275" actId="21"/>
          <ac:spMkLst>
            <pc:docMk/>
            <pc:sldMk cId="1490794804" sldId="321"/>
            <ac:spMk id="4" creationId="{97C2D542-3BAA-45B6-6C9D-1528B37F42F4}"/>
          </ac:spMkLst>
        </pc:spChg>
      </pc:sldChg>
      <pc:sldChg chg="addSp delSp modSp new mod ord">
        <pc:chgData name="Billingsley, Anna" userId="2b978222-2191-4ccb-94e4-d6f35cc13581" providerId="ADAL" clId="{99A0020D-1BE6-4BDE-AA07-7176784D05D2}" dt="2023-11-09T01:47:33.448" v="383" actId="255"/>
        <pc:sldMkLst>
          <pc:docMk/>
          <pc:sldMk cId="3568757736" sldId="322"/>
        </pc:sldMkLst>
        <pc:spChg chg="del mod">
          <ac:chgData name="Billingsley, Anna" userId="2b978222-2191-4ccb-94e4-d6f35cc13581" providerId="ADAL" clId="{99A0020D-1BE6-4BDE-AA07-7176784D05D2}" dt="2023-11-08T17:08:53.396" v="304"/>
          <ac:spMkLst>
            <pc:docMk/>
            <pc:sldMk cId="3568757736" sldId="322"/>
            <ac:spMk id="2" creationId="{3BE467BD-A321-AD49-93A2-95C982DA4DAF}"/>
          </ac:spMkLst>
        </pc:spChg>
        <pc:spChg chg="mod">
          <ac:chgData name="Billingsley, Anna" userId="2b978222-2191-4ccb-94e4-d6f35cc13581" providerId="ADAL" clId="{99A0020D-1BE6-4BDE-AA07-7176784D05D2}" dt="2023-11-09T01:47:33.448" v="383" actId="255"/>
          <ac:spMkLst>
            <pc:docMk/>
            <pc:sldMk cId="3568757736" sldId="322"/>
            <ac:spMk id="3" creationId="{65299706-A863-E472-6563-3BEF0CE10F29}"/>
          </ac:spMkLst>
        </pc:spChg>
        <pc:spChg chg="del">
          <ac:chgData name="Billingsley, Anna" userId="2b978222-2191-4ccb-94e4-d6f35cc13581" providerId="ADAL" clId="{99A0020D-1BE6-4BDE-AA07-7176784D05D2}" dt="2023-11-08T17:08:41.883" v="301" actId="21"/>
          <ac:spMkLst>
            <pc:docMk/>
            <pc:sldMk cId="3568757736" sldId="322"/>
            <ac:spMk id="4" creationId="{398F3B8D-2754-4B94-AD6B-44644281CA31}"/>
          </ac:spMkLst>
        </pc:spChg>
        <pc:spChg chg="add mod">
          <ac:chgData name="Billingsley, Anna" userId="2b978222-2191-4ccb-94e4-d6f35cc13581" providerId="ADAL" clId="{99A0020D-1BE6-4BDE-AA07-7176784D05D2}" dt="2023-11-08T17:09:23.885" v="306" actId="122"/>
          <ac:spMkLst>
            <pc:docMk/>
            <pc:sldMk cId="3568757736" sldId="322"/>
            <ac:spMk id="5" creationId="{9F2D378F-6B53-35FE-4289-C1680D7FFCD7}"/>
          </ac:spMkLst>
        </pc:spChg>
      </pc:sldChg>
      <pc:sldChg chg="delSp modSp new mod">
        <pc:chgData name="Billingsley, Anna" userId="2b978222-2191-4ccb-94e4-d6f35cc13581" providerId="ADAL" clId="{99A0020D-1BE6-4BDE-AA07-7176784D05D2}" dt="2023-11-09T01:47:43.937" v="384" actId="255"/>
        <pc:sldMkLst>
          <pc:docMk/>
          <pc:sldMk cId="3399394265" sldId="323"/>
        </pc:sldMkLst>
        <pc:spChg chg="mod">
          <ac:chgData name="Billingsley, Anna" userId="2b978222-2191-4ccb-94e4-d6f35cc13581" providerId="ADAL" clId="{99A0020D-1BE6-4BDE-AA07-7176784D05D2}" dt="2023-11-08T17:11:13.780" v="317" actId="122"/>
          <ac:spMkLst>
            <pc:docMk/>
            <pc:sldMk cId="3399394265" sldId="323"/>
            <ac:spMk id="2" creationId="{334D4C4F-9B96-3938-452E-4F08486EEF77}"/>
          </ac:spMkLst>
        </pc:spChg>
        <pc:spChg chg="mod">
          <ac:chgData name="Billingsley, Anna" userId="2b978222-2191-4ccb-94e4-d6f35cc13581" providerId="ADAL" clId="{99A0020D-1BE6-4BDE-AA07-7176784D05D2}" dt="2023-11-09T01:47:43.937" v="384" actId="255"/>
          <ac:spMkLst>
            <pc:docMk/>
            <pc:sldMk cId="3399394265" sldId="323"/>
            <ac:spMk id="3" creationId="{A5161122-E6D2-BB8A-E24E-E4B4E5691FED}"/>
          </ac:spMkLst>
        </pc:spChg>
        <pc:spChg chg="del">
          <ac:chgData name="Billingsley, Anna" userId="2b978222-2191-4ccb-94e4-d6f35cc13581" providerId="ADAL" clId="{99A0020D-1BE6-4BDE-AA07-7176784D05D2}" dt="2023-11-08T17:10:37.673" v="311" actId="21"/>
          <ac:spMkLst>
            <pc:docMk/>
            <pc:sldMk cId="3399394265" sldId="323"/>
            <ac:spMk id="4" creationId="{A3442F1F-211C-8A32-8C41-3115E3A0D99F}"/>
          </ac:spMkLst>
        </pc:spChg>
      </pc:sldChg>
      <pc:sldChg chg="new del ord">
        <pc:chgData name="Billingsley, Anna" userId="2b978222-2191-4ccb-94e4-d6f35cc13581" providerId="ADAL" clId="{99A0020D-1BE6-4BDE-AA07-7176784D05D2}" dt="2023-11-08T17:15:48.083" v="369" actId="2696"/>
        <pc:sldMkLst>
          <pc:docMk/>
          <pc:sldMk cId="3719041877" sldId="324"/>
        </pc:sldMkLst>
      </pc:sldChg>
      <pc:sldChg chg="delSp modSp new mod ord">
        <pc:chgData name="Billingsley, Anna" userId="2b978222-2191-4ccb-94e4-d6f35cc13581" providerId="ADAL" clId="{99A0020D-1BE6-4BDE-AA07-7176784D05D2}" dt="2023-11-08T17:15:36.750" v="368" actId="27636"/>
        <pc:sldMkLst>
          <pc:docMk/>
          <pc:sldMk cId="3289604162" sldId="325"/>
        </pc:sldMkLst>
        <pc:spChg chg="mod">
          <ac:chgData name="Billingsley, Anna" userId="2b978222-2191-4ccb-94e4-d6f35cc13581" providerId="ADAL" clId="{99A0020D-1BE6-4BDE-AA07-7176784D05D2}" dt="2023-11-08T17:13:48.764" v="364" actId="122"/>
          <ac:spMkLst>
            <pc:docMk/>
            <pc:sldMk cId="3289604162" sldId="325"/>
            <ac:spMk id="2" creationId="{A09C5E2B-E676-07D9-776F-964C11017FB8}"/>
          </ac:spMkLst>
        </pc:spChg>
        <pc:spChg chg="mod">
          <ac:chgData name="Billingsley, Anna" userId="2b978222-2191-4ccb-94e4-d6f35cc13581" providerId="ADAL" clId="{99A0020D-1BE6-4BDE-AA07-7176784D05D2}" dt="2023-11-08T17:15:36.750" v="368" actId="27636"/>
          <ac:spMkLst>
            <pc:docMk/>
            <pc:sldMk cId="3289604162" sldId="325"/>
            <ac:spMk id="3" creationId="{2376A39B-A013-6061-8F5F-E515B9668061}"/>
          </ac:spMkLst>
        </pc:spChg>
        <pc:spChg chg="del">
          <ac:chgData name="Billingsley, Anna" userId="2b978222-2191-4ccb-94e4-d6f35cc13581" providerId="ADAL" clId="{99A0020D-1BE6-4BDE-AA07-7176784D05D2}" dt="2023-11-08T17:12:56.292" v="327" actId="21"/>
          <ac:spMkLst>
            <pc:docMk/>
            <pc:sldMk cId="3289604162" sldId="325"/>
            <ac:spMk id="4" creationId="{E4605A08-8FDF-8C98-CBF8-53AFBCC2B85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B01E-0BB5-FBE7-FD70-65C2285B0F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14520B-BFBE-13A6-8EEE-875A14578A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303E29-06C8-FFD7-2BD1-0765A0E1E18D}"/>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5" name="Footer Placeholder 4">
            <a:extLst>
              <a:ext uri="{FF2B5EF4-FFF2-40B4-BE49-F238E27FC236}">
                <a16:creationId xmlns:a16="http://schemas.microsoft.com/office/drawing/2014/main" id="{9749E6B1-89CB-39F8-1EA5-E145CE6C3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D1D3B-E7B6-AA51-B8A1-09ECB1EF126A}"/>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100979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7F59F-6591-79E6-906F-93E3E25436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7CE318-CA5E-FB5F-BD2B-FD95C6F871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623EE9-CD08-AB1E-06DF-A6EC6FD28BED}"/>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5" name="Footer Placeholder 4">
            <a:extLst>
              <a:ext uri="{FF2B5EF4-FFF2-40B4-BE49-F238E27FC236}">
                <a16:creationId xmlns:a16="http://schemas.microsoft.com/office/drawing/2014/main" id="{AEC7C669-3134-5917-50BF-503764426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E5EEC-3F0D-C73E-D827-186EC89EC7E9}"/>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3511454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18D3E5-EBA9-3B7A-385F-D07EBF64D6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A58B80-7BEA-729C-EB9B-4E908CD4A7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C95D6A-9DE4-D83B-2CB6-84A14D8762BE}"/>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5" name="Footer Placeholder 4">
            <a:extLst>
              <a:ext uri="{FF2B5EF4-FFF2-40B4-BE49-F238E27FC236}">
                <a16:creationId xmlns:a16="http://schemas.microsoft.com/office/drawing/2014/main" id="{A4528FFE-6CAB-1810-3F49-D328A239C2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386DB7-EAC5-CF0C-37DE-F61360AC4767}"/>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3903647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11" name="Picture 10" descr="powerpoint_wsbc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8472" y="6358372"/>
            <a:ext cx="2106632" cy="307847"/>
          </a:xfrm>
          <a:prstGeom prst="rect">
            <a:avLst/>
          </a:prstGeom>
        </p:spPr>
      </p:pic>
      <p:sp>
        <p:nvSpPr>
          <p:cNvPr id="12" name="Title 11"/>
          <p:cNvSpPr>
            <a:spLocks noGrp="1"/>
          </p:cNvSpPr>
          <p:nvPr>
            <p:ph type="title" hasCustomPrompt="1"/>
          </p:nvPr>
        </p:nvSpPr>
        <p:spPr>
          <a:xfrm>
            <a:off x="609601" y="2160493"/>
            <a:ext cx="10972800" cy="1025525"/>
          </a:xfrm>
        </p:spPr>
        <p:txBody>
          <a:bodyPr anchor="t"/>
          <a:lstStyle>
            <a:lvl1pPr>
              <a:defRPr>
                <a:solidFill>
                  <a:srgbClr val="353436"/>
                </a:solidFill>
              </a:defRPr>
            </a:lvl1pPr>
          </a:lstStyle>
          <a:p>
            <a:r>
              <a:rPr lang="en-CA" dirty="0"/>
              <a:t>Click to insert title</a:t>
            </a:r>
            <a:endParaRPr lang="en-US" dirty="0"/>
          </a:p>
        </p:txBody>
      </p:sp>
      <p:sp>
        <p:nvSpPr>
          <p:cNvPr id="17" name="Text Placeholder 16"/>
          <p:cNvSpPr>
            <a:spLocks noGrp="1"/>
          </p:cNvSpPr>
          <p:nvPr>
            <p:ph type="body" sz="quarter" idx="10" hasCustomPrompt="1"/>
          </p:nvPr>
        </p:nvSpPr>
        <p:spPr>
          <a:xfrm>
            <a:off x="609600" y="3373439"/>
            <a:ext cx="10972800" cy="1198562"/>
          </a:xfrm>
        </p:spPr>
        <p:txBody>
          <a:bodyPr/>
          <a:lstStyle>
            <a:lvl1pPr marL="0" indent="0" algn="l">
              <a:buNone/>
              <a:defRPr sz="2500" baseline="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CA" dirty="0"/>
              <a:t>Click to insert subtitle</a:t>
            </a:r>
          </a:p>
        </p:txBody>
      </p:sp>
      <p:sp>
        <p:nvSpPr>
          <p:cNvPr id="8" name="Text Placeholder 7"/>
          <p:cNvSpPr>
            <a:spLocks noGrp="1"/>
          </p:cNvSpPr>
          <p:nvPr>
            <p:ph type="body" sz="quarter" idx="12" hasCustomPrompt="1"/>
          </p:nvPr>
        </p:nvSpPr>
        <p:spPr>
          <a:xfrm>
            <a:off x="609599" y="4733637"/>
            <a:ext cx="4947612" cy="1050636"/>
          </a:xfrm>
        </p:spPr>
        <p:txBody>
          <a:bodyPr/>
          <a:lstStyle>
            <a:lvl1pPr marL="0" indent="0">
              <a:buNone/>
              <a:defRPr baseline="0">
                <a:solidFill>
                  <a:srgbClr val="776E64"/>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insert date</a:t>
            </a:r>
          </a:p>
        </p:txBody>
      </p:sp>
      <p:pic>
        <p:nvPicPr>
          <p:cNvPr id="6" name="Picture 5" descr="powerpoint_wsbc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8472" y="6358372"/>
            <a:ext cx="2106632" cy="307847"/>
          </a:xfrm>
          <a:prstGeom prst="rect">
            <a:avLst/>
          </a:prstGeom>
        </p:spPr>
      </p:pic>
      <p:pic>
        <p:nvPicPr>
          <p:cNvPr id="7" name="Picture 6" descr="powerpoint_wsbc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8472" y="6358372"/>
            <a:ext cx="2106632" cy="307847"/>
          </a:xfrm>
          <a:prstGeom prst="rect">
            <a:avLst/>
          </a:prstGeom>
        </p:spPr>
      </p:pic>
      <p:pic>
        <p:nvPicPr>
          <p:cNvPr id="9" name="Picture 8" descr="powerpoint_wsbc_logo.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28472" y="6358372"/>
            <a:ext cx="2106632" cy="307847"/>
          </a:xfrm>
          <a:prstGeom prst="rect">
            <a:avLst/>
          </a:prstGeom>
        </p:spPr>
      </p:pic>
    </p:spTree>
    <p:extLst>
      <p:ext uri="{BB962C8B-B14F-4D97-AF65-F5344CB8AC3E}">
        <p14:creationId xmlns:p14="http://schemas.microsoft.com/office/powerpoint/2010/main" val="3792884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Paragrap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685801"/>
            <a:ext cx="11055021" cy="1025525"/>
          </a:xfrm>
        </p:spPr>
        <p:txBody>
          <a:bodyPr anchor="t"/>
          <a:lstStyle>
            <a:lvl1pPr algn="l" defTabSz="457200" rtl="0" eaLnBrk="0" fontAlgn="base" hangingPunct="0">
              <a:spcBef>
                <a:spcPct val="0"/>
              </a:spcBef>
              <a:spcAft>
                <a:spcPct val="0"/>
              </a:spcAft>
              <a:defRPr lang="en-US" sz="3000" kern="1200" baseline="0" dirty="0">
                <a:solidFill>
                  <a:srgbClr val="000000"/>
                </a:solidFill>
                <a:latin typeface="Verdana"/>
                <a:ea typeface="ＭＳ Ｐゴシック" pitchFamily="39" charset="-128"/>
                <a:cs typeface="Verdana"/>
              </a:defRPr>
            </a:lvl1pPr>
          </a:lstStyle>
          <a:p>
            <a:r>
              <a:rPr lang="en-CA" dirty="0"/>
              <a:t>Click to insert title</a:t>
            </a:r>
            <a:endParaRPr lang="en-US" dirty="0"/>
          </a:p>
        </p:txBody>
      </p:sp>
      <p:sp>
        <p:nvSpPr>
          <p:cNvPr id="3" name="Content Placeholder 2"/>
          <p:cNvSpPr>
            <a:spLocks noGrp="1"/>
          </p:cNvSpPr>
          <p:nvPr>
            <p:ph idx="1" hasCustomPrompt="1"/>
          </p:nvPr>
        </p:nvSpPr>
        <p:spPr>
          <a:xfrm>
            <a:off x="609600" y="1905000"/>
            <a:ext cx="11055019" cy="4267200"/>
          </a:xfrm>
        </p:spPr>
        <p:txBody>
          <a:bodyPr/>
          <a:lstStyle>
            <a:lvl1pPr marL="0" indent="0">
              <a:buClrTx/>
              <a:buFont typeface="Arial"/>
              <a:buNone/>
              <a:defRPr sz="1600" baseline="0">
                <a:solidFill>
                  <a:srgbClr val="000000"/>
                </a:solidFill>
              </a:defRPr>
            </a:lvl1pPr>
            <a:lvl2pPr marL="457200" indent="0">
              <a:buClrTx/>
              <a:buFont typeface="Arial"/>
              <a:buNone/>
              <a:defRPr sz="1400">
                <a:solidFill>
                  <a:srgbClr val="000000"/>
                </a:solidFill>
              </a:defRPr>
            </a:lvl2pPr>
            <a:lvl3pPr marL="914400" indent="0">
              <a:buClrTx/>
              <a:buFont typeface="Arial"/>
              <a:buNone/>
              <a:defRPr sz="1200">
                <a:solidFill>
                  <a:srgbClr val="000000"/>
                </a:solidFill>
              </a:defRPr>
            </a:lvl3pPr>
            <a:lvl4pPr marL="1371600" indent="0">
              <a:buClrTx/>
              <a:buFont typeface="Arial"/>
              <a:buNone/>
              <a:defRPr sz="1000">
                <a:solidFill>
                  <a:srgbClr val="000000"/>
                </a:solidFill>
              </a:defRPr>
            </a:lvl4pPr>
          </a:lstStyle>
          <a:p>
            <a:pPr lvl="0"/>
            <a:r>
              <a:rPr lang="en-CA" dirty="0"/>
              <a:t>Click to insert paragraph</a:t>
            </a:r>
          </a:p>
        </p:txBody>
      </p:sp>
      <p:sp>
        <p:nvSpPr>
          <p:cNvPr id="8" name="Slide Number Placeholder 1"/>
          <p:cNvSpPr>
            <a:spLocks noGrp="1"/>
          </p:cNvSpPr>
          <p:nvPr>
            <p:ph type="sldNum" sz="quarter" idx="4"/>
          </p:nvPr>
        </p:nvSpPr>
        <p:spPr>
          <a:xfrm>
            <a:off x="11521791" y="6463295"/>
            <a:ext cx="620293" cy="365125"/>
          </a:xfrm>
          <a:prstGeom prst="rect">
            <a:avLst/>
          </a:prstGeom>
        </p:spPr>
        <p:txBody>
          <a:bodyPr vert="horz" lIns="91440" tIns="45720" rIns="91440" bIns="45720" rtlCol="0" anchor="ctr"/>
          <a:lstStyle>
            <a:lvl1pPr algn="ctr">
              <a:defRPr sz="900">
                <a:solidFill>
                  <a:schemeClr val="tx1"/>
                </a:solidFill>
                <a:latin typeface="Verdana"/>
                <a:cs typeface="Verdana"/>
              </a:defRPr>
            </a:lvl1pPr>
          </a:lstStyle>
          <a:p>
            <a:fld id="{5D855D34-E11B-BE40-8E40-1CF69A63AE91}" type="slidenum">
              <a:rPr lang="en-US" smtClean="0"/>
              <a:pPr/>
              <a:t>‹#›</a:t>
            </a:fld>
            <a:endParaRPr lang="en-US" dirty="0"/>
          </a:p>
        </p:txBody>
      </p:sp>
    </p:spTree>
    <p:extLst>
      <p:ext uri="{BB962C8B-B14F-4D97-AF65-F5344CB8AC3E}">
        <p14:creationId xmlns:p14="http://schemas.microsoft.com/office/powerpoint/2010/main" val="911709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Bullet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685801"/>
            <a:ext cx="11055021" cy="1025525"/>
          </a:xfrm>
        </p:spPr>
        <p:txBody>
          <a:bodyPr anchor="t"/>
          <a:lstStyle>
            <a:lvl1pPr algn="l" defTabSz="457200" rtl="0" eaLnBrk="0" fontAlgn="base" hangingPunct="0">
              <a:spcBef>
                <a:spcPct val="0"/>
              </a:spcBef>
              <a:spcAft>
                <a:spcPct val="0"/>
              </a:spcAft>
              <a:defRPr lang="en-US" sz="3000" kern="1200" baseline="0" dirty="0">
                <a:solidFill>
                  <a:srgbClr val="000000"/>
                </a:solidFill>
                <a:latin typeface="Verdana"/>
                <a:ea typeface="ＭＳ Ｐゴシック" pitchFamily="39" charset="-128"/>
                <a:cs typeface="Verdana"/>
              </a:defRPr>
            </a:lvl1pPr>
          </a:lstStyle>
          <a:p>
            <a:r>
              <a:rPr lang="en-CA" dirty="0"/>
              <a:t>Click to insert title</a:t>
            </a:r>
            <a:endParaRPr lang="en-US" dirty="0"/>
          </a:p>
        </p:txBody>
      </p:sp>
      <p:sp>
        <p:nvSpPr>
          <p:cNvPr id="3" name="Content Placeholder 2"/>
          <p:cNvSpPr>
            <a:spLocks noGrp="1"/>
          </p:cNvSpPr>
          <p:nvPr>
            <p:ph idx="1" hasCustomPrompt="1"/>
          </p:nvPr>
        </p:nvSpPr>
        <p:spPr>
          <a:xfrm>
            <a:off x="609600" y="1905000"/>
            <a:ext cx="11055019" cy="4267200"/>
          </a:xfrm>
        </p:spPr>
        <p:txBody>
          <a:bodyPr/>
          <a:lstStyle>
            <a:lvl1pPr marL="182563" indent="-182563">
              <a:buClr>
                <a:schemeClr val="accent1"/>
              </a:buClr>
              <a:buFont typeface="Arial"/>
              <a:buChar char="•"/>
              <a:defRPr sz="1600" baseline="0">
                <a:solidFill>
                  <a:srgbClr val="000000"/>
                </a:solidFill>
              </a:defRPr>
            </a:lvl1pPr>
            <a:lvl2pPr marL="628650" indent="-171450">
              <a:buClr>
                <a:schemeClr val="accent2"/>
              </a:buClr>
              <a:buFont typeface="Arial"/>
              <a:buChar char="•"/>
              <a:defRPr sz="1400">
                <a:solidFill>
                  <a:srgbClr val="000000"/>
                </a:solidFill>
              </a:defRPr>
            </a:lvl2pPr>
            <a:lvl3pPr marL="1073150" indent="-158750">
              <a:buClr>
                <a:schemeClr val="tx2"/>
              </a:buClr>
              <a:buFont typeface="Arial"/>
              <a:buChar char="•"/>
              <a:defRPr sz="1200">
                <a:solidFill>
                  <a:srgbClr val="000000"/>
                </a:solidFill>
              </a:defRPr>
            </a:lvl3pPr>
            <a:lvl4pPr marL="1519238" indent="-147638">
              <a:buClr>
                <a:schemeClr val="accent1"/>
              </a:buClr>
              <a:buFont typeface="Arial"/>
              <a:buChar char="•"/>
              <a:defRPr sz="1000">
                <a:solidFill>
                  <a:srgbClr val="000000"/>
                </a:solidFill>
              </a:defRPr>
            </a:lvl4pPr>
          </a:lstStyle>
          <a:p>
            <a:pPr lvl="0"/>
            <a:r>
              <a:rPr lang="en-CA" dirty="0"/>
              <a:t>Click to insert list</a:t>
            </a:r>
          </a:p>
          <a:p>
            <a:pPr lvl="1"/>
            <a:r>
              <a:rPr lang="en-CA" dirty="0"/>
              <a:t>Second level</a:t>
            </a:r>
          </a:p>
          <a:p>
            <a:pPr lvl="2"/>
            <a:r>
              <a:rPr lang="en-CA" dirty="0"/>
              <a:t>Third level</a:t>
            </a:r>
          </a:p>
          <a:p>
            <a:pPr lvl="3"/>
            <a:r>
              <a:rPr lang="en-CA" dirty="0"/>
              <a:t>Fourth level</a:t>
            </a:r>
          </a:p>
        </p:txBody>
      </p:sp>
      <p:sp>
        <p:nvSpPr>
          <p:cNvPr id="7" name="Slide Number Placeholder 1"/>
          <p:cNvSpPr>
            <a:spLocks noGrp="1"/>
          </p:cNvSpPr>
          <p:nvPr>
            <p:ph type="sldNum" sz="quarter" idx="4"/>
          </p:nvPr>
        </p:nvSpPr>
        <p:spPr>
          <a:xfrm>
            <a:off x="11521791" y="6463295"/>
            <a:ext cx="620293" cy="365125"/>
          </a:xfrm>
          <a:prstGeom prst="rect">
            <a:avLst/>
          </a:prstGeom>
        </p:spPr>
        <p:txBody>
          <a:bodyPr vert="horz" lIns="91440" tIns="45720" rIns="91440" bIns="45720" rtlCol="0" anchor="ctr"/>
          <a:lstStyle>
            <a:lvl1pPr algn="ctr">
              <a:defRPr sz="900">
                <a:solidFill>
                  <a:schemeClr val="tx1"/>
                </a:solidFill>
                <a:latin typeface="Verdana"/>
                <a:cs typeface="Verdana"/>
              </a:defRPr>
            </a:lvl1pPr>
          </a:lstStyle>
          <a:p>
            <a:fld id="{5D855D34-E11B-BE40-8E40-1CF69A63AE91}" type="slidenum">
              <a:rPr lang="en-US" smtClean="0"/>
              <a:pPr/>
              <a:t>‹#›</a:t>
            </a:fld>
            <a:endParaRPr lang="en-US" dirty="0"/>
          </a:p>
        </p:txBody>
      </p:sp>
    </p:spTree>
    <p:extLst>
      <p:ext uri="{BB962C8B-B14F-4D97-AF65-F5344CB8AC3E}">
        <p14:creationId xmlns:p14="http://schemas.microsoft.com/office/powerpoint/2010/main" val="1707269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CA86E-E778-506D-E305-AA71842719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0E5714-2512-37E2-2960-16B1A53B7F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D76A82-4B5F-D43C-DF8B-E3ED0F2A9427}"/>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5" name="Footer Placeholder 4">
            <a:extLst>
              <a:ext uri="{FF2B5EF4-FFF2-40B4-BE49-F238E27FC236}">
                <a16:creationId xmlns:a16="http://schemas.microsoft.com/office/drawing/2014/main" id="{9B346F07-4428-FFFE-73FA-A9D2EF667E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E6976A-635D-8DC1-5E4C-89EA1ABD098C}"/>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2222961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6C04F-A5E0-D4BC-7F63-A5B81C3FEF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49A672-04F3-6752-9C7D-BA7C53520A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E6C6CA-B5D0-3CCF-1621-05FDF8532ED6}"/>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5" name="Footer Placeholder 4">
            <a:extLst>
              <a:ext uri="{FF2B5EF4-FFF2-40B4-BE49-F238E27FC236}">
                <a16:creationId xmlns:a16="http://schemas.microsoft.com/office/drawing/2014/main" id="{F3E2CDA1-C06E-C621-E675-019E8C9072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EF2738-C89D-C6A6-7773-DE588D3F22AD}"/>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83142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065C-C212-F4B3-F780-E2A6717B18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7A3A0C-1419-0E9A-0C5C-9394111557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9109A1-9586-CDFF-44B7-AE39FEC9DD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365BE0-D2F8-7859-F2FA-55B4E2D9A42A}"/>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6" name="Footer Placeholder 5">
            <a:extLst>
              <a:ext uri="{FF2B5EF4-FFF2-40B4-BE49-F238E27FC236}">
                <a16:creationId xmlns:a16="http://schemas.microsoft.com/office/drawing/2014/main" id="{548D48D7-7070-BBA4-C6AF-E90A05EBA1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D3E084-2FA9-0DD6-B5D0-7B437B197019}"/>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1905663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C3A6-C9B5-D0E4-012C-E64D561DD9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CA9673-7020-69C4-6D82-614B8EAB34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92931E-0E47-6708-0AF3-69CCACFD99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EF2556-7058-BDF3-56DC-E591B15E1C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0C9436-9331-5728-FFA1-0D0F1F2B34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267A1F-0323-8792-76BD-048589F87640}"/>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8" name="Footer Placeholder 7">
            <a:extLst>
              <a:ext uri="{FF2B5EF4-FFF2-40B4-BE49-F238E27FC236}">
                <a16:creationId xmlns:a16="http://schemas.microsoft.com/office/drawing/2014/main" id="{EC1723AA-E9AB-005A-6776-70D55A26C4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96049CD-98CA-0148-A7EC-BA141F5B9B6E}"/>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4229698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08D9-4C64-BE51-36E3-6EEB6F20EAA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034E15-DC22-F7A8-2EA6-82B12546157C}"/>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4" name="Footer Placeholder 3">
            <a:extLst>
              <a:ext uri="{FF2B5EF4-FFF2-40B4-BE49-F238E27FC236}">
                <a16:creationId xmlns:a16="http://schemas.microsoft.com/office/drawing/2014/main" id="{38397A12-F391-204E-40E1-AA3EE3F26F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1BC377-FDA8-467A-D224-12B26654804D}"/>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4291210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CE5FD9-B73A-9A7E-8367-2C42EDCB523B}"/>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3" name="Footer Placeholder 2">
            <a:extLst>
              <a:ext uri="{FF2B5EF4-FFF2-40B4-BE49-F238E27FC236}">
                <a16:creationId xmlns:a16="http://schemas.microsoft.com/office/drawing/2014/main" id="{91F59BA7-916A-A490-CD47-4D05E13427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6D52EC-C7C0-7FAE-3518-0D255CE6BAE4}"/>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1805563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39F39-EE0C-A48E-461B-CFB85F6676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6812E3-0D36-4BD3-0D2C-3774E1FD4B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C78811-C3D7-D917-0F0E-67D7951837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60D4DA-77BA-6DF7-6A7B-F6734F98665E}"/>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6" name="Footer Placeholder 5">
            <a:extLst>
              <a:ext uri="{FF2B5EF4-FFF2-40B4-BE49-F238E27FC236}">
                <a16:creationId xmlns:a16="http://schemas.microsoft.com/office/drawing/2014/main" id="{86912023-F4A6-E1C6-5E4D-C159E33D6A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01AFE-D323-3ECB-7EDD-966F068E20F2}"/>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97642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1664-DE2F-6A4B-044E-54CB58D30E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6C91F4-EF8D-3042-95DD-B8EFBB9525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7E12D6-EBF4-D898-3880-7672C0C449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B436A-FC26-1626-53FA-F0846B353588}"/>
              </a:ext>
            </a:extLst>
          </p:cNvPr>
          <p:cNvSpPr>
            <a:spLocks noGrp="1"/>
          </p:cNvSpPr>
          <p:nvPr>
            <p:ph type="dt" sz="half" idx="10"/>
          </p:nvPr>
        </p:nvSpPr>
        <p:spPr/>
        <p:txBody>
          <a:bodyPr/>
          <a:lstStyle/>
          <a:p>
            <a:fld id="{3471B3A2-40EB-4099-B592-207B9048BAD1}" type="datetimeFigureOut">
              <a:rPr lang="en-US" smtClean="0"/>
              <a:t>2023/11/08</a:t>
            </a:fld>
            <a:endParaRPr lang="en-US"/>
          </a:p>
        </p:txBody>
      </p:sp>
      <p:sp>
        <p:nvSpPr>
          <p:cNvPr id="6" name="Footer Placeholder 5">
            <a:extLst>
              <a:ext uri="{FF2B5EF4-FFF2-40B4-BE49-F238E27FC236}">
                <a16:creationId xmlns:a16="http://schemas.microsoft.com/office/drawing/2014/main" id="{CA6AC807-4800-EAA6-7834-5C39D2155F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8BD436-F70E-EEB7-D468-439D21530BA7}"/>
              </a:ext>
            </a:extLst>
          </p:cNvPr>
          <p:cNvSpPr>
            <a:spLocks noGrp="1"/>
          </p:cNvSpPr>
          <p:nvPr>
            <p:ph type="sldNum" sz="quarter" idx="12"/>
          </p:nvPr>
        </p:nvSpPr>
        <p:spPr/>
        <p:txBody>
          <a:bodyPr/>
          <a:lstStyle/>
          <a:p>
            <a:fld id="{9FF8FE5E-74FA-4B54-BCD4-936F55C811D6}" type="slidenum">
              <a:rPr lang="en-US" smtClean="0"/>
              <a:t>‹#›</a:t>
            </a:fld>
            <a:endParaRPr lang="en-US"/>
          </a:p>
        </p:txBody>
      </p:sp>
    </p:spTree>
    <p:extLst>
      <p:ext uri="{BB962C8B-B14F-4D97-AF65-F5344CB8AC3E}">
        <p14:creationId xmlns:p14="http://schemas.microsoft.com/office/powerpoint/2010/main" val="669529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419CAA-FC52-9B59-EB50-28475A80E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589E8B-37CC-C2E1-D5C4-CE485D72E5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EEE2A-05EC-1176-825A-E4DF59FAF3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71B3A2-40EB-4099-B592-207B9048BAD1}" type="datetimeFigureOut">
              <a:rPr lang="en-US" smtClean="0"/>
              <a:t>2023/11/08</a:t>
            </a:fld>
            <a:endParaRPr lang="en-US"/>
          </a:p>
        </p:txBody>
      </p:sp>
      <p:sp>
        <p:nvSpPr>
          <p:cNvPr id="5" name="Footer Placeholder 4">
            <a:extLst>
              <a:ext uri="{FF2B5EF4-FFF2-40B4-BE49-F238E27FC236}">
                <a16:creationId xmlns:a16="http://schemas.microsoft.com/office/drawing/2014/main" id="{F0542A3C-738F-12A9-05FD-753864547E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2CA6A9D-7267-33C3-1E26-7D8FED050C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8FE5E-74FA-4B54-BCD4-936F55C811D6}" type="slidenum">
              <a:rPr lang="en-US" smtClean="0"/>
              <a:t>‹#›</a:t>
            </a:fld>
            <a:endParaRPr lang="en-US"/>
          </a:p>
        </p:txBody>
      </p:sp>
    </p:spTree>
    <p:extLst>
      <p:ext uri="{BB962C8B-B14F-4D97-AF65-F5344CB8AC3E}">
        <p14:creationId xmlns:p14="http://schemas.microsoft.com/office/powerpoint/2010/main" val="1704036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www.worksafebc.com/en/health-safety/create-manage/rights-responsibilities"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s://www.worksafebc.com/en/health-safety/create-manage/managing-risk/assessing-risks"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981201" y="1228166"/>
            <a:ext cx="8229600" cy="1957853"/>
          </a:xfrm>
        </p:spPr>
        <p:txBody>
          <a:bodyPr/>
          <a:lstStyle/>
          <a:p>
            <a:pPr algn="ctr"/>
            <a:r>
              <a:rPr lang="en-US" sz="4000" dirty="0"/>
              <a:t>WorkSafeBC</a:t>
            </a:r>
            <a:br>
              <a:rPr lang="en-CA" sz="4000" dirty="0"/>
            </a:br>
            <a:endParaRPr lang="en-CA" sz="4000" dirty="0">
              <a:solidFill>
                <a:schemeClr val="tx1"/>
              </a:solidFill>
            </a:endParaRPr>
          </a:p>
        </p:txBody>
      </p:sp>
      <p:sp>
        <p:nvSpPr>
          <p:cNvPr id="8" name="Text Placeholder 7"/>
          <p:cNvSpPr>
            <a:spLocks noGrp="1"/>
          </p:cNvSpPr>
          <p:nvPr>
            <p:ph type="body" sz="quarter" idx="10"/>
          </p:nvPr>
        </p:nvSpPr>
        <p:spPr/>
        <p:txBody>
          <a:bodyPr/>
          <a:lstStyle/>
          <a:p>
            <a:pPr algn="ctr"/>
            <a:r>
              <a:rPr lang="en-CA" noProof="0" dirty="0"/>
              <a:t>IVMA Conference </a:t>
            </a:r>
          </a:p>
        </p:txBody>
      </p:sp>
      <p:sp>
        <p:nvSpPr>
          <p:cNvPr id="9" name="Text Placeholder 8"/>
          <p:cNvSpPr>
            <a:spLocks noGrp="1"/>
          </p:cNvSpPr>
          <p:nvPr>
            <p:ph type="body" sz="quarter" idx="12"/>
          </p:nvPr>
        </p:nvSpPr>
        <p:spPr>
          <a:xfrm>
            <a:off x="1981200" y="4759423"/>
            <a:ext cx="3710709" cy="1304947"/>
          </a:xfrm>
        </p:spPr>
        <p:txBody>
          <a:bodyPr>
            <a:normAutofit fontScale="92500" lnSpcReduction="10000"/>
          </a:bodyPr>
          <a:lstStyle/>
          <a:p>
            <a:r>
              <a:rPr lang="en-US" dirty="0"/>
              <a:t>Anna Jean Billingsley </a:t>
            </a:r>
          </a:p>
          <a:p>
            <a:r>
              <a:rPr lang="en-US" dirty="0"/>
              <a:t>November 9, 2023</a:t>
            </a:r>
            <a:endParaRPr lang="en-US" noProof="0" dirty="0"/>
          </a:p>
          <a:p>
            <a:r>
              <a:rPr lang="en-US" dirty="0"/>
              <a:t>Sun Peaks, B.C.</a:t>
            </a:r>
            <a:endParaRPr lang="en-CA" noProof="0" dirty="0"/>
          </a:p>
        </p:txBody>
      </p:sp>
    </p:spTree>
    <p:extLst>
      <p:ext uri="{BB962C8B-B14F-4D97-AF65-F5344CB8AC3E}">
        <p14:creationId xmlns:p14="http://schemas.microsoft.com/office/powerpoint/2010/main" val="2428104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B59EF-C1AB-9923-45FE-94143FD08A57}"/>
              </a:ext>
            </a:extLst>
          </p:cNvPr>
          <p:cNvSpPr>
            <a:spLocks noGrp="1"/>
          </p:cNvSpPr>
          <p:nvPr>
            <p:ph type="title"/>
          </p:nvPr>
        </p:nvSpPr>
        <p:spPr>
          <a:xfrm>
            <a:off x="609601" y="461639"/>
            <a:ext cx="10972800" cy="5140171"/>
          </a:xfrm>
        </p:spPr>
        <p:txBody>
          <a:bodyPr>
            <a:normAutofit/>
          </a:bodyPr>
          <a:lstStyle/>
          <a:p>
            <a:pPr algn="ctr"/>
            <a:r>
              <a:rPr lang="en-US" sz="7200" b="1" dirty="0"/>
              <a:t>First aid Programs </a:t>
            </a:r>
          </a:p>
        </p:txBody>
      </p:sp>
    </p:spTree>
    <p:extLst>
      <p:ext uri="{BB962C8B-B14F-4D97-AF65-F5344CB8AC3E}">
        <p14:creationId xmlns:p14="http://schemas.microsoft.com/office/powerpoint/2010/main" val="2995501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313" y="420470"/>
            <a:ext cx="10972800" cy="1025525"/>
          </a:xfrm>
        </p:spPr>
        <p:txBody>
          <a:bodyPr/>
          <a:lstStyle/>
          <a:p>
            <a:pPr algn="ctr"/>
            <a:r>
              <a:rPr lang="en-US" dirty="0"/>
              <a:t>Occupational First Aid</a:t>
            </a:r>
            <a:endParaRPr lang="en-CA" dirty="0"/>
          </a:p>
        </p:txBody>
      </p:sp>
      <p:sp>
        <p:nvSpPr>
          <p:cNvPr id="3" name="Content Placeholder 2"/>
          <p:cNvSpPr>
            <a:spLocks noGrp="1"/>
          </p:cNvSpPr>
          <p:nvPr>
            <p:ph type="body" sz="quarter" idx="10"/>
          </p:nvPr>
        </p:nvSpPr>
        <p:spPr>
          <a:xfrm>
            <a:off x="609600" y="1526883"/>
            <a:ext cx="10972800" cy="4398055"/>
          </a:xfrm>
        </p:spPr>
        <p:txBody>
          <a:bodyPr>
            <a:noAutofit/>
          </a:bodyPr>
          <a:lstStyle/>
          <a:p>
            <a:r>
              <a:rPr lang="en-US" sz="4800" dirty="0"/>
              <a:t>First Aid coverage is dependent upon hazard rating, worker count, and proximity to hospital.</a:t>
            </a:r>
          </a:p>
          <a:p>
            <a:r>
              <a:rPr lang="en-US" sz="4800" dirty="0"/>
              <a:t>Assigned hazard rating list in Guidelines is only a reference point. </a:t>
            </a:r>
          </a:p>
          <a:p>
            <a:r>
              <a:rPr lang="en-US" sz="4800" dirty="0"/>
              <a:t>A </a:t>
            </a:r>
            <a:r>
              <a:rPr lang="en-US" sz="4800" b="1" dirty="0"/>
              <a:t>First Aid Assessment </a:t>
            </a:r>
            <a:r>
              <a:rPr lang="en-US" sz="4800" dirty="0"/>
              <a:t>must be conducted.</a:t>
            </a:r>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11</a:t>
            </a:fld>
            <a:endParaRPr lang="en-US" dirty="0"/>
          </a:p>
        </p:txBody>
      </p:sp>
    </p:spTree>
    <p:extLst>
      <p:ext uri="{BB962C8B-B14F-4D97-AF65-F5344CB8AC3E}">
        <p14:creationId xmlns:p14="http://schemas.microsoft.com/office/powerpoint/2010/main" val="3433061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73736"/>
            <a:ext cx="10972800" cy="1025525"/>
          </a:xfrm>
        </p:spPr>
        <p:txBody>
          <a:bodyPr/>
          <a:lstStyle/>
          <a:p>
            <a:pPr algn="ctr"/>
            <a:r>
              <a:rPr lang="en-US" dirty="0"/>
              <a:t>OFA Assessment</a:t>
            </a:r>
            <a:endParaRPr lang="en-CA" dirty="0"/>
          </a:p>
        </p:txBody>
      </p:sp>
      <p:sp>
        <p:nvSpPr>
          <p:cNvPr id="3" name="Content Placeholder 2"/>
          <p:cNvSpPr>
            <a:spLocks noGrp="1"/>
          </p:cNvSpPr>
          <p:nvPr>
            <p:ph type="body" sz="quarter" idx="10"/>
          </p:nvPr>
        </p:nvSpPr>
        <p:spPr>
          <a:xfrm>
            <a:off x="733887" y="1499261"/>
            <a:ext cx="10972800" cy="4323041"/>
          </a:xfrm>
        </p:spPr>
        <p:txBody>
          <a:bodyPr>
            <a:normAutofit/>
          </a:bodyPr>
          <a:lstStyle/>
          <a:p>
            <a:r>
              <a:rPr lang="en-US" sz="4400" dirty="0"/>
              <a:t>Provides overview of the workplace(s). One location or more.</a:t>
            </a:r>
          </a:p>
          <a:p>
            <a:r>
              <a:rPr lang="en-US" sz="4400" dirty="0"/>
              <a:t>Identifies Hazard Rating- “LANDSCAPE IS MODERATE”.</a:t>
            </a:r>
          </a:p>
          <a:p>
            <a:r>
              <a:rPr lang="en-US" sz="4400" dirty="0"/>
              <a:t>Determines surface travel time to hospital. 20 minutes is the magic number!</a:t>
            </a:r>
          </a:p>
          <a:p>
            <a:endParaRPr lang="en-CA"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12</a:t>
            </a:fld>
            <a:endParaRPr lang="en-US" dirty="0"/>
          </a:p>
        </p:txBody>
      </p:sp>
    </p:spTree>
    <p:extLst>
      <p:ext uri="{BB962C8B-B14F-4D97-AF65-F5344CB8AC3E}">
        <p14:creationId xmlns:p14="http://schemas.microsoft.com/office/powerpoint/2010/main" val="403214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500" y="491492"/>
            <a:ext cx="10972800" cy="1025525"/>
          </a:xfrm>
        </p:spPr>
        <p:txBody>
          <a:bodyPr/>
          <a:lstStyle/>
          <a:p>
            <a:pPr algn="ctr"/>
            <a:r>
              <a:rPr lang="en-CA" dirty="0"/>
              <a:t>OFA Assessment</a:t>
            </a:r>
          </a:p>
        </p:txBody>
      </p:sp>
      <p:sp>
        <p:nvSpPr>
          <p:cNvPr id="3" name="Content Placeholder 2"/>
          <p:cNvSpPr>
            <a:spLocks noGrp="1"/>
          </p:cNvSpPr>
          <p:nvPr>
            <p:ph type="body" sz="quarter" idx="10"/>
          </p:nvPr>
        </p:nvSpPr>
        <p:spPr>
          <a:xfrm>
            <a:off x="689500" y="1575063"/>
            <a:ext cx="10972800" cy="4228578"/>
          </a:xfrm>
        </p:spPr>
        <p:txBody>
          <a:bodyPr>
            <a:normAutofit/>
          </a:bodyPr>
          <a:lstStyle/>
          <a:p>
            <a:r>
              <a:rPr lang="en-US" sz="4400" dirty="0"/>
              <a:t>Confirms worker count at each work location.</a:t>
            </a:r>
          </a:p>
          <a:p>
            <a:r>
              <a:rPr lang="en-US" sz="4400" dirty="0"/>
              <a:t>Consult Schedule 3-A for first aid services required.</a:t>
            </a:r>
          </a:p>
          <a:p>
            <a:r>
              <a:rPr lang="en-US" sz="4400" dirty="0"/>
              <a:t>Review on an annual basis.</a:t>
            </a:r>
          </a:p>
          <a:p>
            <a:r>
              <a:rPr lang="en-US" sz="4400" dirty="0"/>
              <a:t>*EVERY EMPLOYER MUST MAKE PROVISIONS FOR FIRST AID</a:t>
            </a:r>
          </a:p>
          <a:p>
            <a:endParaRPr lang="en-CA"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13</a:t>
            </a:fld>
            <a:endParaRPr lang="en-US" dirty="0"/>
          </a:p>
        </p:txBody>
      </p:sp>
    </p:spTree>
    <p:extLst>
      <p:ext uri="{BB962C8B-B14F-4D97-AF65-F5344CB8AC3E}">
        <p14:creationId xmlns:p14="http://schemas.microsoft.com/office/powerpoint/2010/main" val="650388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FE80A-97FA-3C29-C3BE-FCAB95D4D095}"/>
              </a:ext>
            </a:extLst>
          </p:cNvPr>
          <p:cNvSpPr>
            <a:spLocks noGrp="1"/>
          </p:cNvSpPr>
          <p:nvPr>
            <p:ph type="title"/>
          </p:nvPr>
        </p:nvSpPr>
        <p:spPr>
          <a:xfrm>
            <a:off x="609600" y="447102"/>
            <a:ext cx="10972800" cy="5190218"/>
          </a:xfrm>
        </p:spPr>
        <p:txBody>
          <a:bodyPr>
            <a:normAutofit/>
          </a:bodyPr>
          <a:lstStyle/>
          <a:p>
            <a:pPr algn="ctr"/>
            <a:r>
              <a:rPr lang="en-US" sz="7200" b="1" dirty="0"/>
              <a:t>Mobile Equipment</a:t>
            </a:r>
          </a:p>
        </p:txBody>
      </p:sp>
    </p:spTree>
    <p:extLst>
      <p:ext uri="{BB962C8B-B14F-4D97-AF65-F5344CB8AC3E}">
        <p14:creationId xmlns:p14="http://schemas.microsoft.com/office/powerpoint/2010/main" val="1488851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270EB-8F23-54F9-9FED-BFA4F19F500F}"/>
              </a:ext>
            </a:extLst>
          </p:cNvPr>
          <p:cNvSpPr>
            <a:spLocks noGrp="1"/>
          </p:cNvSpPr>
          <p:nvPr>
            <p:ph type="title"/>
          </p:nvPr>
        </p:nvSpPr>
        <p:spPr>
          <a:xfrm>
            <a:off x="671745" y="358326"/>
            <a:ext cx="10972800" cy="1025525"/>
          </a:xfrm>
        </p:spPr>
        <p:txBody>
          <a:bodyPr/>
          <a:lstStyle/>
          <a:p>
            <a:pPr algn="ctr"/>
            <a:r>
              <a:rPr lang="en-US" dirty="0"/>
              <a:t>Mobile equipment </a:t>
            </a:r>
          </a:p>
        </p:txBody>
      </p:sp>
      <p:sp>
        <p:nvSpPr>
          <p:cNvPr id="3" name="Text Placeholder 2">
            <a:extLst>
              <a:ext uri="{FF2B5EF4-FFF2-40B4-BE49-F238E27FC236}">
                <a16:creationId xmlns:a16="http://schemas.microsoft.com/office/drawing/2014/main" id="{8566A376-0125-1F06-D2BB-4889D50DBFD9}"/>
              </a:ext>
            </a:extLst>
          </p:cNvPr>
          <p:cNvSpPr>
            <a:spLocks noGrp="1"/>
          </p:cNvSpPr>
          <p:nvPr>
            <p:ph type="body" sz="quarter" idx="10"/>
          </p:nvPr>
        </p:nvSpPr>
        <p:spPr>
          <a:xfrm>
            <a:off x="609600" y="1668926"/>
            <a:ext cx="10972800" cy="4145948"/>
          </a:xfrm>
        </p:spPr>
        <p:txBody>
          <a:bodyPr>
            <a:normAutofit/>
          </a:bodyPr>
          <a:lstStyle/>
          <a:p>
            <a:r>
              <a:rPr lang="en-US" sz="4400" dirty="0"/>
              <a:t>- Maintenance and inspection</a:t>
            </a:r>
          </a:p>
          <a:p>
            <a:r>
              <a:rPr lang="en-US" sz="4400" dirty="0"/>
              <a:t>- Training (CSA standard verse manufacture instruction)</a:t>
            </a:r>
          </a:p>
        </p:txBody>
      </p:sp>
    </p:spTree>
    <p:extLst>
      <p:ext uri="{BB962C8B-B14F-4D97-AF65-F5344CB8AC3E}">
        <p14:creationId xmlns:p14="http://schemas.microsoft.com/office/powerpoint/2010/main" val="3032748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75340-B5B6-B68F-3281-C5CCD925DC8D}"/>
              </a:ext>
            </a:extLst>
          </p:cNvPr>
          <p:cNvSpPr>
            <a:spLocks noGrp="1"/>
          </p:cNvSpPr>
          <p:nvPr>
            <p:ph type="title"/>
          </p:nvPr>
        </p:nvSpPr>
        <p:spPr>
          <a:xfrm>
            <a:off x="609600" y="260672"/>
            <a:ext cx="10972800" cy="1025525"/>
          </a:xfrm>
        </p:spPr>
        <p:txBody>
          <a:bodyPr/>
          <a:lstStyle/>
          <a:p>
            <a:pPr algn="ctr"/>
            <a:r>
              <a:rPr lang="en-US" dirty="0"/>
              <a:t>Hierarchy of control</a:t>
            </a:r>
          </a:p>
        </p:txBody>
      </p:sp>
      <p:sp>
        <p:nvSpPr>
          <p:cNvPr id="3" name="Text Placeholder 2">
            <a:extLst>
              <a:ext uri="{FF2B5EF4-FFF2-40B4-BE49-F238E27FC236}">
                <a16:creationId xmlns:a16="http://schemas.microsoft.com/office/drawing/2014/main" id="{4EBD19D7-5EE9-1EBA-3DE7-644A0B4ECED2}"/>
              </a:ext>
            </a:extLst>
          </p:cNvPr>
          <p:cNvSpPr>
            <a:spLocks noGrp="1"/>
          </p:cNvSpPr>
          <p:nvPr>
            <p:ph type="body" sz="quarter" idx="10"/>
          </p:nvPr>
        </p:nvSpPr>
        <p:spPr>
          <a:xfrm>
            <a:off x="609600" y="2002685"/>
            <a:ext cx="10972800" cy="3874332"/>
          </a:xfrm>
        </p:spPr>
        <p:txBody>
          <a:bodyPr/>
          <a:lstStyle/>
          <a:p>
            <a:endParaRPr lang="en-US" dirty="0"/>
          </a:p>
        </p:txBody>
      </p:sp>
      <p:pic>
        <p:nvPicPr>
          <p:cNvPr id="1026" name="Picture 2" descr="Controlling risks - HSSE WORLD">
            <a:extLst>
              <a:ext uri="{FF2B5EF4-FFF2-40B4-BE49-F238E27FC236}">
                <a16:creationId xmlns:a16="http://schemas.microsoft.com/office/drawing/2014/main" id="{A9623419-2D22-B18C-775A-00AF1CD4EC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81125"/>
            <a:ext cx="12192000" cy="4573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1760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33E21-B90B-F16D-A0D8-C44D33D25FBE}"/>
              </a:ext>
            </a:extLst>
          </p:cNvPr>
          <p:cNvSpPr>
            <a:spLocks noGrp="1"/>
          </p:cNvSpPr>
          <p:nvPr>
            <p:ph type="title"/>
          </p:nvPr>
        </p:nvSpPr>
        <p:spPr>
          <a:xfrm>
            <a:off x="609600" y="349448"/>
            <a:ext cx="10972800" cy="5616346"/>
          </a:xfrm>
        </p:spPr>
        <p:txBody>
          <a:bodyPr>
            <a:normAutofit/>
          </a:bodyPr>
          <a:lstStyle/>
          <a:p>
            <a:pPr algn="ctr"/>
            <a:r>
              <a:rPr lang="en-US" sz="7200" b="1" dirty="0"/>
              <a:t>Working Alone </a:t>
            </a:r>
          </a:p>
        </p:txBody>
      </p:sp>
    </p:spTree>
    <p:extLst>
      <p:ext uri="{BB962C8B-B14F-4D97-AF65-F5344CB8AC3E}">
        <p14:creationId xmlns:p14="http://schemas.microsoft.com/office/powerpoint/2010/main" val="3828194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488" y="560964"/>
            <a:ext cx="10972800" cy="1025525"/>
          </a:xfrm>
        </p:spPr>
        <p:txBody>
          <a:bodyPr/>
          <a:lstStyle/>
          <a:p>
            <a:pPr algn="ctr"/>
            <a:r>
              <a:rPr lang="en-US" dirty="0"/>
              <a:t>Definition</a:t>
            </a:r>
            <a:endParaRPr lang="en-CA" dirty="0"/>
          </a:p>
        </p:txBody>
      </p:sp>
      <p:sp>
        <p:nvSpPr>
          <p:cNvPr id="3" name="Content Placeholder 2"/>
          <p:cNvSpPr>
            <a:spLocks noGrp="1"/>
          </p:cNvSpPr>
          <p:nvPr>
            <p:ph type="body" sz="quarter" idx="10"/>
          </p:nvPr>
        </p:nvSpPr>
        <p:spPr>
          <a:xfrm>
            <a:off x="485775" y="1525081"/>
            <a:ext cx="10972800" cy="4306552"/>
          </a:xfrm>
        </p:spPr>
        <p:txBody>
          <a:bodyPr>
            <a:normAutofit/>
          </a:bodyPr>
          <a:lstStyle/>
          <a:p>
            <a:r>
              <a:rPr lang="en-US" sz="2400" b="1" dirty="0"/>
              <a:t>4.20.1 Definition</a:t>
            </a:r>
          </a:p>
          <a:p>
            <a:endParaRPr lang="en-US" sz="2400" b="1" dirty="0"/>
          </a:p>
          <a:p>
            <a:r>
              <a:rPr lang="en-US" sz="2400" b="1" dirty="0"/>
              <a:t>In sections 4.20.2 to 4.23, "to work alone or in isolation" means to work in circumstances where </a:t>
            </a:r>
            <a:r>
              <a:rPr lang="en-US" sz="2400" b="1" i="1" dirty="0"/>
              <a:t>assistance would not be readily available to the worker</a:t>
            </a:r>
          </a:p>
          <a:p>
            <a:r>
              <a:rPr lang="en-US" sz="2400" b="1" dirty="0"/>
              <a:t>(a) in case of an emergency, or</a:t>
            </a:r>
          </a:p>
          <a:p>
            <a:r>
              <a:rPr lang="en-US" sz="2400" b="1" dirty="0"/>
              <a:t>(b) in case the worker is injured or in ill health</a:t>
            </a:r>
          </a:p>
          <a:p>
            <a:endParaRPr lang="en-US" sz="2400" b="1" dirty="0"/>
          </a:p>
          <a:p>
            <a:r>
              <a:rPr lang="en-US" sz="2400" b="1" dirty="0"/>
              <a:t>*The Regulation applies to those “assigned” to work alone or in isolation.</a:t>
            </a:r>
          </a:p>
          <a:p>
            <a:endParaRPr lang="en-CA"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18</a:t>
            </a:fld>
            <a:endParaRPr lang="en-US" dirty="0"/>
          </a:p>
        </p:txBody>
      </p:sp>
    </p:spTree>
    <p:extLst>
      <p:ext uri="{BB962C8B-B14F-4D97-AF65-F5344CB8AC3E}">
        <p14:creationId xmlns:p14="http://schemas.microsoft.com/office/powerpoint/2010/main" val="980449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60964"/>
            <a:ext cx="10972800" cy="1025525"/>
          </a:xfrm>
        </p:spPr>
        <p:txBody>
          <a:bodyPr/>
          <a:lstStyle/>
          <a:p>
            <a:pPr algn="ctr"/>
            <a:r>
              <a:rPr lang="en-US" dirty="0"/>
              <a:t>Assistance Readily Available?</a:t>
            </a:r>
            <a:endParaRPr lang="en-CA" dirty="0"/>
          </a:p>
        </p:txBody>
      </p:sp>
      <p:sp>
        <p:nvSpPr>
          <p:cNvPr id="3" name="Content Placeholder 2"/>
          <p:cNvSpPr>
            <a:spLocks noGrp="1"/>
          </p:cNvSpPr>
          <p:nvPr>
            <p:ph type="body" sz="quarter" idx="10"/>
          </p:nvPr>
        </p:nvSpPr>
        <p:spPr>
          <a:xfrm>
            <a:off x="781050" y="1525082"/>
            <a:ext cx="10972800" cy="4334180"/>
          </a:xfrm>
        </p:spPr>
        <p:txBody>
          <a:bodyPr>
            <a:normAutofit/>
          </a:bodyPr>
          <a:lstStyle/>
          <a:p>
            <a:r>
              <a:rPr lang="en-US" dirty="0"/>
              <a:t>•Presence of others: Are other people in the vicinity? </a:t>
            </a:r>
          </a:p>
          <a:p>
            <a:r>
              <a:rPr lang="en-US" dirty="0"/>
              <a:t>•Awareness: Will other persons capable of providing assistance be aware of the worker's need?</a:t>
            </a:r>
          </a:p>
          <a:p>
            <a:r>
              <a:rPr lang="en-US" dirty="0"/>
              <a:t>•Willingness: Is it reasonable to expect those other persons will provide assistance?</a:t>
            </a:r>
          </a:p>
          <a:p>
            <a:r>
              <a:rPr lang="en-US" dirty="0"/>
              <a:t>•Timeliness: Will assistance be provided within a reasonable period of time?</a:t>
            </a:r>
          </a:p>
          <a:p>
            <a:endParaRPr lang="en-US" dirty="0"/>
          </a:p>
          <a:p>
            <a:r>
              <a:rPr lang="en-US" dirty="0"/>
              <a:t>Can I rely on customers? Other employers/workers? </a:t>
            </a:r>
          </a:p>
          <a:p>
            <a:r>
              <a:rPr lang="en-US" dirty="0"/>
              <a:t>Can’t I just give them a phone?</a:t>
            </a:r>
          </a:p>
          <a:p>
            <a:endParaRPr lang="en-CA"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19</a:t>
            </a:fld>
            <a:endParaRPr lang="en-US" dirty="0"/>
          </a:p>
        </p:txBody>
      </p:sp>
    </p:spTree>
    <p:extLst>
      <p:ext uri="{BB962C8B-B14F-4D97-AF65-F5344CB8AC3E}">
        <p14:creationId xmlns:p14="http://schemas.microsoft.com/office/powerpoint/2010/main" val="686794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78AC1-58A2-1CE3-5A2F-29A9A7D35252}"/>
              </a:ext>
            </a:extLst>
          </p:cNvPr>
          <p:cNvSpPr>
            <a:spLocks noGrp="1"/>
          </p:cNvSpPr>
          <p:nvPr>
            <p:ph type="title"/>
          </p:nvPr>
        </p:nvSpPr>
        <p:spPr>
          <a:xfrm>
            <a:off x="609601" y="503853"/>
            <a:ext cx="10972800" cy="5243804"/>
          </a:xfrm>
        </p:spPr>
        <p:txBody>
          <a:bodyPr/>
          <a:lstStyle/>
          <a:p>
            <a:pPr algn="ctr"/>
            <a:r>
              <a:rPr lang="en-US" dirty="0"/>
              <a:t>Agenda </a:t>
            </a:r>
          </a:p>
        </p:txBody>
      </p:sp>
      <p:sp>
        <p:nvSpPr>
          <p:cNvPr id="3" name="Text Placeholder 2">
            <a:extLst>
              <a:ext uri="{FF2B5EF4-FFF2-40B4-BE49-F238E27FC236}">
                <a16:creationId xmlns:a16="http://schemas.microsoft.com/office/drawing/2014/main" id="{EAC79F22-D9A2-6EFA-1A1D-3FF3AE47B55A}"/>
              </a:ext>
            </a:extLst>
          </p:cNvPr>
          <p:cNvSpPr>
            <a:spLocks noGrp="1"/>
          </p:cNvSpPr>
          <p:nvPr>
            <p:ph type="body" sz="quarter" idx="10"/>
          </p:nvPr>
        </p:nvSpPr>
        <p:spPr>
          <a:xfrm>
            <a:off x="609600" y="1184988"/>
            <a:ext cx="10972800" cy="4721290"/>
          </a:xfrm>
        </p:spPr>
        <p:txBody>
          <a:bodyPr>
            <a:normAutofit/>
          </a:bodyPr>
          <a:lstStyle/>
          <a:p>
            <a:pPr marL="285750" indent="-285750">
              <a:buFont typeface="Arial" panose="020B0604020202020204" pitchFamily="34" charset="0"/>
              <a:buChar char="•"/>
            </a:pPr>
            <a:r>
              <a:rPr lang="en-US" sz="4800" dirty="0"/>
              <a:t>Due Diligence</a:t>
            </a:r>
          </a:p>
          <a:p>
            <a:pPr marL="285750" indent="-285750">
              <a:buFont typeface="Arial" panose="020B0604020202020204" pitchFamily="34" charset="0"/>
              <a:buChar char="•"/>
            </a:pPr>
            <a:r>
              <a:rPr lang="en-US" sz="4800" dirty="0"/>
              <a:t>First aid program</a:t>
            </a:r>
          </a:p>
          <a:p>
            <a:pPr marL="285750" indent="-285750">
              <a:buFont typeface="Arial" panose="020B0604020202020204" pitchFamily="34" charset="0"/>
              <a:buChar char="•"/>
            </a:pPr>
            <a:r>
              <a:rPr lang="en-US" sz="4800" dirty="0"/>
              <a:t>Mobile equipment </a:t>
            </a:r>
          </a:p>
          <a:p>
            <a:pPr marL="285750" indent="-285750">
              <a:buFont typeface="Arial" panose="020B0604020202020204" pitchFamily="34" charset="0"/>
              <a:buChar char="•"/>
            </a:pPr>
            <a:r>
              <a:rPr lang="en-US" sz="4800" dirty="0"/>
              <a:t>Working alone </a:t>
            </a:r>
          </a:p>
          <a:p>
            <a:pPr marL="285750" indent="-285750">
              <a:buFont typeface="Arial" panose="020B0604020202020204" pitchFamily="34" charset="0"/>
              <a:buChar char="•"/>
            </a:pPr>
            <a:r>
              <a:rPr lang="en-US" sz="4800" dirty="0"/>
              <a:t>What does an inspection look like</a:t>
            </a:r>
          </a:p>
          <a:p>
            <a:pPr marL="285750" indent="-285750">
              <a:buFont typeface="Arial" panose="020B0604020202020204" pitchFamily="34" charset="0"/>
              <a:buChar char="•"/>
            </a:pPr>
            <a:r>
              <a:rPr lang="en-US" sz="4800" dirty="0"/>
              <a:t>Questions </a:t>
            </a:r>
          </a:p>
          <a:p>
            <a:endParaRPr lang="en-US" dirty="0"/>
          </a:p>
        </p:txBody>
      </p:sp>
    </p:spTree>
    <p:extLst>
      <p:ext uri="{BB962C8B-B14F-4D97-AF65-F5344CB8AC3E}">
        <p14:creationId xmlns:p14="http://schemas.microsoft.com/office/powerpoint/2010/main" val="2016834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51794"/>
            <a:ext cx="10972800" cy="1025525"/>
          </a:xfrm>
        </p:spPr>
        <p:txBody>
          <a:bodyPr/>
          <a:lstStyle/>
          <a:p>
            <a:pPr algn="ctr"/>
            <a:r>
              <a:rPr lang="en-US" dirty="0"/>
              <a:t>Before you Default to Working Alone</a:t>
            </a:r>
            <a:endParaRPr lang="en-CA" dirty="0"/>
          </a:p>
        </p:txBody>
      </p:sp>
      <p:sp>
        <p:nvSpPr>
          <p:cNvPr id="3" name="Content Placeholder 2"/>
          <p:cNvSpPr>
            <a:spLocks noGrp="1"/>
          </p:cNvSpPr>
          <p:nvPr>
            <p:ph type="body" sz="quarter" idx="10"/>
          </p:nvPr>
        </p:nvSpPr>
        <p:spPr>
          <a:xfrm>
            <a:off x="609600" y="1340528"/>
            <a:ext cx="10972800" cy="4580878"/>
          </a:xfrm>
        </p:spPr>
        <p:txBody>
          <a:bodyPr>
            <a:normAutofit/>
          </a:bodyPr>
          <a:lstStyle/>
          <a:p>
            <a:r>
              <a:rPr lang="en-US" sz="2400" b="1" dirty="0"/>
              <a:t>Hazard identification, elimination and control</a:t>
            </a:r>
          </a:p>
          <a:p>
            <a:pPr marL="285750" indent="-285750">
              <a:buFont typeface="Arial" panose="020B0604020202020204" pitchFamily="34" charset="0"/>
              <a:buChar char="•"/>
            </a:pPr>
            <a:r>
              <a:rPr lang="en-US" sz="2400" dirty="0"/>
              <a:t>Traffic or road accident</a:t>
            </a:r>
          </a:p>
          <a:p>
            <a:pPr marL="285750" indent="-285750">
              <a:buFont typeface="Arial" panose="020B0604020202020204" pitchFamily="34" charset="0"/>
              <a:buChar char="•"/>
            </a:pPr>
            <a:r>
              <a:rPr lang="en-US" sz="2400" dirty="0"/>
              <a:t>Falls, slips, trips</a:t>
            </a:r>
          </a:p>
          <a:p>
            <a:pPr marL="285750" indent="-285750">
              <a:buFont typeface="Arial" panose="020B0604020202020204" pitchFamily="34" charset="0"/>
              <a:buChar char="•"/>
            </a:pPr>
            <a:r>
              <a:rPr lang="en-US" sz="2400" dirty="0"/>
              <a:t>Cuts, contusions, struck by</a:t>
            </a:r>
          </a:p>
          <a:p>
            <a:pPr marL="285750" indent="-285750">
              <a:buFont typeface="Arial" panose="020B0604020202020204" pitchFamily="34" charset="0"/>
              <a:buChar char="•"/>
            </a:pPr>
            <a:r>
              <a:rPr lang="en-US" sz="2400" dirty="0"/>
              <a:t>Chemical exposure</a:t>
            </a:r>
          </a:p>
          <a:p>
            <a:pPr marL="285750" indent="-285750">
              <a:buFont typeface="Arial" panose="020B0604020202020204" pitchFamily="34" charset="0"/>
              <a:buChar char="•"/>
            </a:pPr>
            <a:r>
              <a:rPr lang="en-US" sz="2400" dirty="0"/>
              <a:t>Violence</a:t>
            </a:r>
          </a:p>
          <a:p>
            <a:pPr marL="285750" indent="-285750">
              <a:buFont typeface="Arial" panose="020B0604020202020204" pitchFamily="34" charset="0"/>
              <a:buChar char="•"/>
            </a:pPr>
            <a:r>
              <a:rPr lang="en-US" sz="2400" dirty="0"/>
              <a:t>Health Issues</a:t>
            </a:r>
          </a:p>
          <a:p>
            <a:pPr marL="285750" indent="-285750">
              <a:buFont typeface="Arial" panose="020B0604020202020204" pitchFamily="34" charset="0"/>
              <a:buChar char="•"/>
            </a:pPr>
            <a:r>
              <a:rPr lang="en-US" sz="2400" dirty="0"/>
              <a:t>Animals</a:t>
            </a:r>
          </a:p>
          <a:p>
            <a:pPr marL="285750" indent="-285750">
              <a:buFont typeface="Arial" panose="020B0604020202020204" pitchFamily="34" charset="0"/>
              <a:buChar char="•"/>
            </a:pPr>
            <a:r>
              <a:rPr lang="en-US" sz="2400" dirty="0"/>
              <a:t>Physical obstructions</a:t>
            </a:r>
          </a:p>
          <a:p>
            <a:pPr marL="285750" indent="-285750">
              <a:buFont typeface="Arial" panose="020B0604020202020204" pitchFamily="34" charset="0"/>
              <a:buChar char="•"/>
            </a:pPr>
            <a:r>
              <a:rPr lang="en-US" sz="2400" dirty="0"/>
              <a:t>Pools, ponds, ditches, other water hazards or excavation type hazards</a:t>
            </a:r>
            <a:endParaRPr lang="en-CA" sz="24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20</a:t>
            </a:fld>
            <a:endParaRPr lang="en-US" dirty="0"/>
          </a:p>
        </p:txBody>
      </p:sp>
    </p:spTree>
    <p:extLst>
      <p:ext uri="{BB962C8B-B14F-4D97-AF65-F5344CB8AC3E}">
        <p14:creationId xmlns:p14="http://schemas.microsoft.com/office/powerpoint/2010/main" val="668066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1693"/>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09600" y="1109709"/>
            <a:ext cx="10972800" cy="4296792"/>
          </a:xfrm>
        </p:spPr>
        <p:txBody>
          <a:bodyPr>
            <a:normAutofit/>
          </a:bodyPr>
          <a:lstStyle/>
          <a:p>
            <a:pPr marL="285750" indent="-285750">
              <a:buFont typeface="Arial" panose="020B0604020202020204" pitchFamily="34" charset="0"/>
              <a:buChar char="•"/>
            </a:pPr>
            <a:r>
              <a:rPr lang="en-US" sz="4000" dirty="0"/>
              <a:t>The employer must develop and implement a written procedure for checking the well-being of a worker assigned to work alone or in isolation.</a:t>
            </a:r>
          </a:p>
          <a:p>
            <a:pPr marL="285750" indent="-285750">
              <a:buFont typeface="Arial" panose="020B0604020202020204" pitchFamily="34" charset="0"/>
              <a:buChar char="•"/>
            </a:pPr>
            <a:r>
              <a:rPr lang="en-US" sz="4000" dirty="0"/>
              <a:t>Determine if there are high risk activities or locations and define low risk activities.</a:t>
            </a:r>
          </a:p>
          <a:p>
            <a:pPr marL="285750" indent="-285750">
              <a:buFont typeface="Arial" panose="020B0604020202020204" pitchFamily="34" charset="0"/>
              <a:buChar char="•"/>
            </a:pPr>
            <a:r>
              <a:rPr lang="en-US" sz="4000" dirty="0"/>
              <a:t>Part of the Health and Safety Program.</a:t>
            </a:r>
            <a:endParaRPr lang="en-CA" sz="40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21</a:t>
            </a:fld>
            <a:endParaRPr lang="en-US" dirty="0"/>
          </a:p>
        </p:txBody>
      </p:sp>
    </p:spTree>
    <p:extLst>
      <p:ext uri="{BB962C8B-B14F-4D97-AF65-F5344CB8AC3E}">
        <p14:creationId xmlns:p14="http://schemas.microsoft.com/office/powerpoint/2010/main" val="1312183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191" y="457202"/>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09600" y="1740022"/>
            <a:ext cx="10972800" cy="3808521"/>
          </a:xfrm>
        </p:spPr>
        <p:txBody>
          <a:bodyPr>
            <a:noAutofit/>
          </a:bodyPr>
          <a:lstStyle/>
          <a:p>
            <a:pPr marL="285750" indent="-285750">
              <a:buFont typeface="Arial" panose="020B0604020202020204" pitchFamily="34" charset="0"/>
              <a:buChar char="•"/>
            </a:pPr>
            <a:r>
              <a:rPr lang="en-US" sz="3600" dirty="0"/>
              <a:t>The procedures for checking a worker's well-being must include the time interval between checks. </a:t>
            </a:r>
          </a:p>
          <a:p>
            <a:pPr marL="285750" indent="-285750">
              <a:buFont typeface="Arial" panose="020B0604020202020204" pitchFamily="34" charset="0"/>
              <a:buChar char="•"/>
            </a:pPr>
            <a:r>
              <a:rPr lang="en-US" sz="3600" dirty="0"/>
              <a:t>There must be procedures to follow in case the worker misses a check-in, check out, or cannot be contacted. </a:t>
            </a:r>
          </a:p>
          <a:p>
            <a:pPr marL="285750" indent="-285750">
              <a:buFont typeface="Arial" panose="020B0604020202020204" pitchFamily="34" charset="0"/>
              <a:buChar char="•"/>
            </a:pPr>
            <a:r>
              <a:rPr lang="en-US" sz="3600" dirty="0"/>
              <a:t>If applicable provisions for emergency rescue shall be included.</a:t>
            </a:r>
            <a:endParaRPr lang="en-CA" sz="36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22</a:t>
            </a:fld>
            <a:endParaRPr lang="en-US" dirty="0"/>
          </a:p>
        </p:txBody>
      </p:sp>
    </p:spTree>
    <p:extLst>
      <p:ext uri="{BB962C8B-B14F-4D97-AF65-F5344CB8AC3E}">
        <p14:creationId xmlns:p14="http://schemas.microsoft.com/office/powerpoint/2010/main" val="4090230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488" y="340570"/>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09600" y="1366096"/>
            <a:ext cx="10972800" cy="4502044"/>
          </a:xfrm>
        </p:spPr>
        <p:txBody>
          <a:bodyPr>
            <a:normAutofit/>
          </a:bodyPr>
          <a:lstStyle/>
          <a:p>
            <a:pPr marL="285750" indent="-285750">
              <a:buFont typeface="Arial" panose="020B0604020202020204" pitchFamily="34" charset="0"/>
              <a:buChar char="•"/>
            </a:pPr>
            <a:r>
              <a:rPr lang="en-US" sz="3600" dirty="0"/>
              <a:t>A person must be designated to establish contact with the worker at predetermined intervals and the results must be recorded by the person.</a:t>
            </a:r>
          </a:p>
          <a:p>
            <a:pPr marL="285750" indent="-285750">
              <a:buFont typeface="Arial" panose="020B0604020202020204" pitchFamily="34" charset="0"/>
              <a:buChar char="•"/>
            </a:pPr>
            <a:r>
              <a:rPr lang="en-US" sz="3600" dirty="0"/>
              <a:t>The designated person must follow the procedures and be able to implement the </a:t>
            </a:r>
            <a:r>
              <a:rPr lang="en-US" sz="3600" u="sng" dirty="0"/>
              <a:t>escalations</a:t>
            </a:r>
            <a:r>
              <a:rPr lang="en-US" sz="3600" dirty="0"/>
              <a:t> when required and without delay.</a:t>
            </a:r>
          </a:p>
          <a:p>
            <a:pPr marL="285750" indent="-285750">
              <a:buFont typeface="Arial" panose="020B0604020202020204" pitchFamily="34" charset="0"/>
              <a:buChar char="•"/>
            </a:pPr>
            <a:r>
              <a:rPr lang="en-US" sz="3600" dirty="0"/>
              <a:t>The designated person must trained on this process.</a:t>
            </a:r>
            <a:endParaRPr lang="en-CA" sz="36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23</a:t>
            </a:fld>
            <a:endParaRPr lang="en-US" dirty="0"/>
          </a:p>
        </p:txBody>
      </p:sp>
    </p:spTree>
    <p:extLst>
      <p:ext uri="{BB962C8B-B14F-4D97-AF65-F5344CB8AC3E}">
        <p14:creationId xmlns:p14="http://schemas.microsoft.com/office/powerpoint/2010/main" val="2424782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488" y="457202"/>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503068" y="1367085"/>
            <a:ext cx="10972800" cy="4048294"/>
          </a:xfrm>
        </p:spPr>
        <p:txBody>
          <a:bodyPr>
            <a:normAutofit/>
          </a:bodyPr>
          <a:lstStyle/>
          <a:p>
            <a:pPr marL="285750" indent="-285750">
              <a:buFont typeface="Arial" panose="020B0604020202020204" pitchFamily="34" charset="0"/>
              <a:buChar char="•"/>
            </a:pPr>
            <a:r>
              <a:rPr lang="en-US" sz="3200" dirty="0"/>
              <a:t>In addition to checks at regular intervals, a check at the end of the work shift must be done.</a:t>
            </a:r>
          </a:p>
          <a:p>
            <a:pPr marL="285750" indent="-285750">
              <a:buFont typeface="Arial" panose="020B0604020202020204" pitchFamily="34" charset="0"/>
              <a:buChar char="•"/>
            </a:pPr>
            <a:r>
              <a:rPr lang="en-US" sz="3200" dirty="0"/>
              <a:t>The end of shift is critical.</a:t>
            </a:r>
          </a:p>
          <a:p>
            <a:pPr marL="285750" indent="-285750">
              <a:buFont typeface="Arial" panose="020B0604020202020204" pitchFamily="34" charset="0"/>
              <a:buChar char="•"/>
            </a:pPr>
            <a:r>
              <a:rPr lang="en-US" sz="3200" dirty="0"/>
              <a:t>This can be when they leave the shop or when they are home.</a:t>
            </a:r>
          </a:p>
          <a:p>
            <a:pPr marL="285750" indent="-285750">
              <a:buFont typeface="Arial" panose="020B0604020202020204" pitchFamily="34" charset="0"/>
              <a:buChar char="•"/>
            </a:pPr>
            <a:r>
              <a:rPr lang="en-US" sz="3200" dirty="0"/>
              <a:t>Pre-determine the threshold for acceptable time gap between missed checkout and when “all heck breaks loose”.</a:t>
            </a:r>
          </a:p>
          <a:p>
            <a:endParaRPr lang="en-US" sz="20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24</a:t>
            </a:fld>
            <a:endParaRPr lang="en-US" dirty="0"/>
          </a:p>
        </p:txBody>
      </p:sp>
    </p:spTree>
    <p:extLst>
      <p:ext uri="{BB962C8B-B14F-4D97-AF65-F5344CB8AC3E}">
        <p14:creationId xmlns:p14="http://schemas.microsoft.com/office/powerpoint/2010/main" val="895739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782" y="457202"/>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09600" y="1260629"/>
            <a:ext cx="10972800" cy="3311372"/>
          </a:xfrm>
        </p:spPr>
        <p:txBody>
          <a:bodyPr>
            <a:normAutofit/>
          </a:bodyPr>
          <a:lstStyle/>
          <a:p>
            <a:pPr marL="285750" indent="-285750">
              <a:buFont typeface="Arial" panose="020B0604020202020204" pitchFamily="34" charset="0"/>
              <a:buChar char="•"/>
            </a:pPr>
            <a:r>
              <a:rPr lang="en-US" sz="4000" dirty="0"/>
              <a:t>The procedure for checking a worker's well-being, including time intervals between the checks, must be developed in consultation with the joint committee or the worker health and safety representative, as applicable.</a:t>
            </a:r>
            <a:endParaRPr lang="en-CA" sz="40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25</a:t>
            </a:fld>
            <a:endParaRPr lang="en-US" dirty="0"/>
          </a:p>
        </p:txBody>
      </p:sp>
    </p:spTree>
    <p:extLst>
      <p:ext uri="{BB962C8B-B14F-4D97-AF65-F5344CB8AC3E}">
        <p14:creationId xmlns:p14="http://schemas.microsoft.com/office/powerpoint/2010/main" val="40604553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488" y="457202"/>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09600" y="1704513"/>
            <a:ext cx="10972800" cy="4033814"/>
          </a:xfrm>
        </p:spPr>
        <p:txBody>
          <a:bodyPr>
            <a:noAutofit/>
          </a:bodyPr>
          <a:lstStyle/>
          <a:p>
            <a:pPr marL="285750" indent="-285750">
              <a:buFont typeface="Arial" panose="020B0604020202020204" pitchFamily="34" charset="0"/>
              <a:buChar char="•"/>
            </a:pPr>
            <a:r>
              <a:rPr lang="en-US" sz="4400" dirty="0"/>
              <a:t>Time intervals for checking a worker's well-being must be developed in consultation with the worker assigned to work alone or in isolation.</a:t>
            </a:r>
          </a:p>
          <a:p>
            <a:pPr marL="285750" indent="-285750">
              <a:buFont typeface="Arial" panose="020B0604020202020204" pitchFamily="34" charset="0"/>
              <a:buChar char="•"/>
            </a:pPr>
            <a:r>
              <a:rPr lang="en-US" sz="4400" dirty="0"/>
              <a:t>Intervals must be reasonable.</a:t>
            </a:r>
            <a:endParaRPr lang="en-CA" sz="44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26</a:t>
            </a:fld>
            <a:endParaRPr lang="en-US" dirty="0"/>
          </a:p>
        </p:txBody>
      </p:sp>
    </p:spTree>
    <p:extLst>
      <p:ext uri="{BB962C8B-B14F-4D97-AF65-F5344CB8AC3E}">
        <p14:creationId xmlns:p14="http://schemas.microsoft.com/office/powerpoint/2010/main" val="48271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2"/>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09600" y="1465266"/>
            <a:ext cx="10972800" cy="4234198"/>
          </a:xfrm>
        </p:spPr>
        <p:txBody>
          <a:bodyPr>
            <a:normAutofit/>
          </a:bodyPr>
          <a:lstStyle/>
          <a:p>
            <a:pPr marL="285750" indent="-285750">
              <a:buFont typeface="Arial" panose="020B0604020202020204" pitchFamily="34" charset="0"/>
              <a:buChar char="•"/>
            </a:pPr>
            <a:r>
              <a:rPr lang="en-US" sz="4000" dirty="0"/>
              <a:t>High risk activities require shorter time intervals between checks. </a:t>
            </a:r>
          </a:p>
          <a:p>
            <a:pPr marL="285750" indent="-285750">
              <a:buFont typeface="Arial" panose="020B0604020202020204" pitchFamily="34" charset="0"/>
              <a:buChar char="•"/>
            </a:pPr>
            <a:r>
              <a:rPr lang="en-US" sz="4000" dirty="0"/>
              <a:t>Preferred method for checking is visual or two-way voice contact.</a:t>
            </a:r>
          </a:p>
          <a:p>
            <a:pPr marL="285750" indent="-285750">
              <a:buFont typeface="Arial" panose="020B0604020202020204" pitchFamily="34" charset="0"/>
              <a:buChar char="•"/>
            </a:pPr>
            <a:r>
              <a:rPr lang="en-US" sz="4000" dirty="0"/>
              <a:t>A one-way system which will send a call for help if the worker does not reset the device after a predetermined interval is acceptable.</a:t>
            </a:r>
            <a:endParaRPr lang="en-CA" sz="4000"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27</a:t>
            </a:fld>
            <a:endParaRPr lang="en-US" dirty="0"/>
          </a:p>
        </p:txBody>
      </p:sp>
    </p:spTree>
    <p:extLst>
      <p:ext uri="{BB962C8B-B14F-4D97-AF65-F5344CB8AC3E}">
        <p14:creationId xmlns:p14="http://schemas.microsoft.com/office/powerpoint/2010/main" val="2245361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69550"/>
            <a:ext cx="10972800" cy="1025525"/>
          </a:xfrm>
        </p:spPr>
        <p:txBody>
          <a:bodyPr>
            <a:normAutofit fontScale="90000"/>
          </a:bodyPr>
          <a:lstStyle/>
          <a:p>
            <a:pPr algn="ctr"/>
            <a:r>
              <a:rPr lang="en-US" dirty="0"/>
              <a:t>4.21 Procedures for checking well-being of worker</a:t>
            </a:r>
            <a:endParaRPr lang="en-CA" dirty="0"/>
          </a:p>
        </p:txBody>
      </p:sp>
      <p:sp>
        <p:nvSpPr>
          <p:cNvPr id="3" name="Content Placeholder 2"/>
          <p:cNvSpPr>
            <a:spLocks noGrp="1"/>
          </p:cNvSpPr>
          <p:nvPr>
            <p:ph type="body" sz="quarter" idx="10"/>
          </p:nvPr>
        </p:nvSpPr>
        <p:spPr>
          <a:xfrm>
            <a:off x="680622" y="1011977"/>
            <a:ext cx="10972800" cy="4758507"/>
          </a:xfrm>
        </p:spPr>
        <p:txBody>
          <a:bodyPr>
            <a:normAutofit/>
          </a:bodyPr>
          <a:lstStyle/>
          <a:p>
            <a:r>
              <a:rPr lang="en-US" sz="3600" dirty="0"/>
              <a:t>Example of a process:</a:t>
            </a:r>
          </a:p>
          <a:p>
            <a:r>
              <a:rPr lang="en-US" sz="3600" dirty="0"/>
              <a:t>Start of shift sign on&gt;Advise where working and what activities&gt;Interval check if needed&gt;End of shift check out.</a:t>
            </a:r>
          </a:p>
          <a:p>
            <a:endParaRPr lang="en-US" sz="3600" dirty="0"/>
          </a:p>
          <a:p>
            <a:r>
              <a:rPr lang="en-US" sz="3600" dirty="0"/>
              <a:t>Example of a missed check:</a:t>
            </a:r>
          </a:p>
          <a:p>
            <a:r>
              <a:rPr lang="en-US" sz="3600" dirty="0"/>
              <a:t>Call worker&gt;Call workers home&gt;Call a co-worker&gt;Assign a person to drive-by&gt;Call authorities if necessary.</a:t>
            </a:r>
          </a:p>
          <a:p>
            <a:endParaRPr lang="en-CA" dirty="0"/>
          </a:p>
        </p:txBody>
      </p:sp>
      <p:sp>
        <p:nvSpPr>
          <p:cNvPr id="4" name="Slide Number Placeholder 3"/>
          <p:cNvSpPr>
            <a:spLocks noGrp="1"/>
          </p:cNvSpPr>
          <p:nvPr>
            <p:ph type="sldNum" sz="quarter" idx="4294967295"/>
          </p:nvPr>
        </p:nvSpPr>
        <p:spPr>
          <a:xfrm>
            <a:off x="11571288" y="6462713"/>
            <a:ext cx="620712" cy="365125"/>
          </a:xfrm>
        </p:spPr>
        <p:txBody>
          <a:bodyPr/>
          <a:lstStyle/>
          <a:p>
            <a:fld id="{5D855D34-E11B-BE40-8E40-1CF69A63AE91}" type="slidenum">
              <a:rPr lang="en-US" smtClean="0"/>
              <a:pPr/>
              <a:t>28</a:t>
            </a:fld>
            <a:endParaRPr lang="en-US" dirty="0"/>
          </a:p>
        </p:txBody>
      </p:sp>
    </p:spTree>
    <p:extLst>
      <p:ext uri="{BB962C8B-B14F-4D97-AF65-F5344CB8AC3E}">
        <p14:creationId xmlns:p14="http://schemas.microsoft.com/office/powerpoint/2010/main" val="3286770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C5E2B-E676-07D9-776F-964C11017FB8}"/>
              </a:ext>
            </a:extLst>
          </p:cNvPr>
          <p:cNvSpPr>
            <a:spLocks noGrp="1"/>
          </p:cNvSpPr>
          <p:nvPr>
            <p:ph type="title"/>
          </p:nvPr>
        </p:nvSpPr>
        <p:spPr>
          <a:xfrm>
            <a:off x="609600" y="216283"/>
            <a:ext cx="10972800" cy="1025525"/>
          </a:xfrm>
        </p:spPr>
        <p:txBody>
          <a:bodyPr/>
          <a:lstStyle/>
          <a:p>
            <a:pPr algn="ctr"/>
            <a:r>
              <a:rPr lang="en-US" dirty="0"/>
              <a:t>WorkSafeBC Inspections </a:t>
            </a:r>
          </a:p>
        </p:txBody>
      </p:sp>
      <p:sp>
        <p:nvSpPr>
          <p:cNvPr id="3" name="Text Placeholder 2">
            <a:extLst>
              <a:ext uri="{FF2B5EF4-FFF2-40B4-BE49-F238E27FC236}">
                <a16:creationId xmlns:a16="http://schemas.microsoft.com/office/drawing/2014/main" id="{2376A39B-A013-6061-8F5F-E515B9668061}"/>
              </a:ext>
            </a:extLst>
          </p:cNvPr>
          <p:cNvSpPr>
            <a:spLocks noGrp="1"/>
          </p:cNvSpPr>
          <p:nvPr>
            <p:ph type="body" sz="quarter" idx="10"/>
          </p:nvPr>
        </p:nvSpPr>
        <p:spPr>
          <a:xfrm>
            <a:off x="609600" y="1482495"/>
            <a:ext cx="10972800" cy="4296867"/>
          </a:xfrm>
        </p:spPr>
        <p:txBody>
          <a:bodyPr>
            <a:normAutofit fontScale="92500"/>
          </a:bodyPr>
          <a:lstStyle/>
          <a:p>
            <a:pPr algn="l"/>
            <a:r>
              <a:rPr lang="en-US" b="0" i="0" dirty="0">
                <a:solidFill>
                  <a:srgbClr val="ED8B00"/>
                </a:solidFill>
                <a:effectLst/>
                <a:latin typeface="worksafe-halis-bld"/>
              </a:rPr>
              <a:t>2023 inspectional approach </a:t>
            </a:r>
          </a:p>
          <a:p>
            <a:pPr algn="l"/>
            <a:r>
              <a:rPr lang="en-US" b="0" i="0" dirty="0">
                <a:solidFill>
                  <a:srgbClr val="453F39"/>
                </a:solidFill>
                <a:effectLst/>
                <a:latin typeface="Verdana" panose="020B0604030504040204" pitchFamily="34" charset="0"/>
              </a:rPr>
              <a:t>For 2023 inspections, prevention officers will take a risk-based approach to ensure that the most significant risks are effectively managed. This approach involves workers and employers identifying hazards, evaluating risks, and implementing the appropriate controls specific to the on-site activities. </a:t>
            </a:r>
          </a:p>
          <a:p>
            <a:pPr algn="l"/>
            <a:r>
              <a:rPr lang="en-US" b="0" i="0" dirty="0">
                <a:solidFill>
                  <a:srgbClr val="453F39"/>
                </a:solidFill>
                <a:effectLst/>
                <a:latin typeface="Verdana" panose="020B0604030504040204" pitchFamily="34" charset="0"/>
              </a:rPr>
              <a:t>In addition, it focuses on employers ensuring that these efforts are effectively communicated to workers and monitored through foundational occupational health and safety systems such as new and young worker orientations, training, supervision, incident investigations, worksite inspections, and (where applicable) joint health and safety committees that are effective, robust, and well supported.</a:t>
            </a:r>
          </a:p>
          <a:p>
            <a:endParaRPr lang="en-US" dirty="0"/>
          </a:p>
        </p:txBody>
      </p:sp>
    </p:spTree>
    <p:extLst>
      <p:ext uri="{BB962C8B-B14F-4D97-AF65-F5344CB8AC3E}">
        <p14:creationId xmlns:p14="http://schemas.microsoft.com/office/powerpoint/2010/main" val="328960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B0BA8-FE94-A331-AA8C-DCB33A5D2B32}"/>
              </a:ext>
            </a:extLst>
          </p:cNvPr>
          <p:cNvSpPr>
            <a:spLocks noGrp="1"/>
          </p:cNvSpPr>
          <p:nvPr>
            <p:ph type="title"/>
          </p:nvPr>
        </p:nvSpPr>
        <p:spPr>
          <a:xfrm>
            <a:off x="423170" y="500369"/>
            <a:ext cx="10972800" cy="3991732"/>
          </a:xfrm>
        </p:spPr>
        <p:txBody>
          <a:bodyPr>
            <a:noAutofit/>
          </a:bodyPr>
          <a:lstStyle/>
          <a:p>
            <a:pPr algn="ctr"/>
            <a:r>
              <a:rPr lang="en-US" sz="7200" b="1" dirty="0"/>
              <a:t>Due Diligence </a:t>
            </a:r>
          </a:p>
        </p:txBody>
      </p:sp>
    </p:spTree>
    <p:extLst>
      <p:ext uri="{BB962C8B-B14F-4D97-AF65-F5344CB8AC3E}">
        <p14:creationId xmlns:p14="http://schemas.microsoft.com/office/powerpoint/2010/main" val="1164940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75503"/>
            <a:ext cx="8291266" cy="578839"/>
          </a:xfrm>
        </p:spPr>
        <p:txBody>
          <a:bodyPr/>
          <a:lstStyle/>
          <a:p>
            <a:pPr algn="ctr"/>
            <a:r>
              <a:rPr lang="en-US" dirty="0"/>
              <a:t>Q?</a:t>
            </a:r>
            <a:endParaRPr lang="en-CA"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654342"/>
            <a:ext cx="8184143" cy="5517859"/>
          </a:xfrm>
        </p:spPr>
      </p:pic>
      <p:sp>
        <p:nvSpPr>
          <p:cNvPr id="4" name="Slide Number Placeholder 3"/>
          <p:cNvSpPr>
            <a:spLocks noGrp="1"/>
          </p:cNvSpPr>
          <p:nvPr>
            <p:ph type="sldNum" sz="quarter" idx="4"/>
          </p:nvPr>
        </p:nvSpPr>
        <p:spPr/>
        <p:txBody>
          <a:bodyPr/>
          <a:lstStyle/>
          <a:p>
            <a:fld id="{5D855D34-E11B-BE40-8E40-1CF69A63AE91}" type="slidenum">
              <a:rPr lang="en-US" smtClean="0"/>
              <a:pPr/>
              <a:t>30</a:t>
            </a:fld>
            <a:endParaRPr lang="en-US" dirty="0"/>
          </a:p>
        </p:txBody>
      </p:sp>
    </p:spTree>
    <p:extLst>
      <p:ext uri="{BB962C8B-B14F-4D97-AF65-F5344CB8AC3E}">
        <p14:creationId xmlns:p14="http://schemas.microsoft.com/office/powerpoint/2010/main" val="1537404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FA91A-E48B-569D-13DC-09AE4F1DF63D}"/>
              </a:ext>
            </a:extLst>
          </p:cNvPr>
          <p:cNvSpPr>
            <a:spLocks noGrp="1"/>
          </p:cNvSpPr>
          <p:nvPr>
            <p:ph type="title"/>
          </p:nvPr>
        </p:nvSpPr>
        <p:spPr>
          <a:xfrm>
            <a:off x="609599" y="429348"/>
            <a:ext cx="10972800" cy="1025525"/>
          </a:xfrm>
        </p:spPr>
        <p:txBody>
          <a:bodyPr/>
          <a:lstStyle/>
          <a:p>
            <a:pPr algn="ctr"/>
            <a:r>
              <a:rPr lang="en-US" dirty="0"/>
              <a:t>Definition </a:t>
            </a:r>
          </a:p>
        </p:txBody>
      </p:sp>
      <p:sp>
        <p:nvSpPr>
          <p:cNvPr id="3" name="Text Placeholder 2">
            <a:extLst>
              <a:ext uri="{FF2B5EF4-FFF2-40B4-BE49-F238E27FC236}">
                <a16:creationId xmlns:a16="http://schemas.microsoft.com/office/drawing/2014/main" id="{97C48158-627F-FB0E-A0E8-B26D416835F7}"/>
              </a:ext>
            </a:extLst>
          </p:cNvPr>
          <p:cNvSpPr>
            <a:spLocks noGrp="1"/>
          </p:cNvSpPr>
          <p:nvPr>
            <p:ph type="body" sz="quarter" idx="10"/>
          </p:nvPr>
        </p:nvSpPr>
        <p:spPr>
          <a:xfrm>
            <a:off x="609599" y="1677803"/>
            <a:ext cx="10972800" cy="4145947"/>
          </a:xfrm>
        </p:spPr>
        <p:txBody>
          <a:bodyPr>
            <a:normAutofit/>
          </a:bodyPr>
          <a:lstStyle/>
          <a:p>
            <a:r>
              <a:rPr lang="en-US" sz="4800" dirty="0"/>
              <a:t>Due diligence means taking all reasonable steps to protect workers from harm. “All reasonable steps” is based on considering what a reasonable person would do in the circumstances. </a:t>
            </a:r>
          </a:p>
        </p:txBody>
      </p:sp>
    </p:spTree>
    <p:extLst>
      <p:ext uri="{BB962C8B-B14F-4D97-AF65-F5344CB8AC3E}">
        <p14:creationId xmlns:p14="http://schemas.microsoft.com/office/powerpoint/2010/main" val="4265615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B8E1F-8AF7-29CC-8310-EA55FF649F86}"/>
              </a:ext>
            </a:extLst>
          </p:cNvPr>
          <p:cNvSpPr>
            <a:spLocks noGrp="1"/>
          </p:cNvSpPr>
          <p:nvPr>
            <p:ph type="title"/>
          </p:nvPr>
        </p:nvSpPr>
        <p:spPr>
          <a:xfrm>
            <a:off x="707255" y="260672"/>
            <a:ext cx="10972800" cy="1025525"/>
          </a:xfrm>
        </p:spPr>
        <p:txBody>
          <a:bodyPr/>
          <a:lstStyle/>
          <a:p>
            <a:pPr algn="ctr"/>
            <a:r>
              <a:rPr lang="en-US" dirty="0"/>
              <a:t>Steps to being duly diligent</a:t>
            </a:r>
          </a:p>
        </p:txBody>
      </p:sp>
      <p:sp>
        <p:nvSpPr>
          <p:cNvPr id="3" name="Text Placeholder 2">
            <a:extLst>
              <a:ext uri="{FF2B5EF4-FFF2-40B4-BE49-F238E27FC236}">
                <a16:creationId xmlns:a16="http://schemas.microsoft.com/office/drawing/2014/main" id="{8C1C6047-2F41-2A19-BDA7-52A249761961}"/>
              </a:ext>
            </a:extLst>
          </p:cNvPr>
          <p:cNvSpPr>
            <a:spLocks noGrp="1"/>
          </p:cNvSpPr>
          <p:nvPr>
            <p:ph type="body" sz="quarter" idx="10"/>
          </p:nvPr>
        </p:nvSpPr>
        <p:spPr>
          <a:xfrm>
            <a:off x="707255" y="1525081"/>
            <a:ext cx="10972800" cy="4467346"/>
          </a:xfrm>
        </p:spPr>
        <p:txBody>
          <a:bodyPr>
            <a:normAutofit lnSpcReduction="10000"/>
          </a:bodyPr>
          <a:lstStyle/>
          <a:p>
            <a:pPr algn="ctr" fontAlgn="t"/>
            <a:r>
              <a:rPr lang="en-US" b="1" i="0" dirty="0">
                <a:solidFill>
                  <a:srgbClr val="453F39"/>
                </a:solidFill>
                <a:effectLst/>
                <a:latin typeface="Verdana" panose="020B0604030504040204" pitchFamily="34" charset="0"/>
              </a:rPr>
              <a:t>Be aware</a:t>
            </a:r>
          </a:p>
          <a:p>
            <a:pPr algn="l"/>
            <a:endParaRPr lang="en-US" b="0" i="0" dirty="0">
              <a:solidFill>
                <a:srgbClr val="453F39"/>
              </a:solidFill>
              <a:effectLst/>
              <a:latin typeface="Verdana" panose="020B0604030504040204" pitchFamily="34" charset="0"/>
            </a:endParaRPr>
          </a:p>
          <a:p>
            <a:pPr algn="l"/>
            <a:r>
              <a:rPr lang="en-US" sz="3600" b="0" i="0" dirty="0">
                <a:solidFill>
                  <a:srgbClr val="453F39"/>
                </a:solidFill>
                <a:effectLst/>
                <a:latin typeface="Verdana" panose="020B0604030504040204" pitchFamily="34" charset="0"/>
              </a:rPr>
              <a:t>Ignorance is no </a:t>
            </a:r>
            <a:r>
              <a:rPr lang="en-US" sz="3600" b="0" i="0" dirty="0" err="1">
                <a:solidFill>
                  <a:srgbClr val="453F39"/>
                </a:solidFill>
                <a:effectLst/>
                <a:latin typeface="Verdana" panose="020B0604030504040204" pitchFamily="34" charset="0"/>
              </a:rPr>
              <a:t>defence</a:t>
            </a:r>
            <a:r>
              <a:rPr lang="en-US" sz="3600" b="0" i="0" dirty="0">
                <a:solidFill>
                  <a:srgbClr val="453F39"/>
                </a:solidFill>
                <a:effectLst/>
                <a:latin typeface="Verdana" panose="020B0604030504040204" pitchFamily="34" charset="0"/>
              </a:rPr>
              <a:t>, so know your legal obligations under the </a:t>
            </a:r>
            <a:r>
              <a:rPr lang="en-US" sz="3600" b="0" i="1" dirty="0">
                <a:solidFill>
                  <a:srgbClr val="453F39"/>
                </a:solidFill>
                <a:effectLst/>
                <a:latin typeface="Verdana" panose="020B0604030504040204" pitchFamily="34" charset="0"/>
              </a:rPr>
              <a:t>Workers Compensation Act </a:t>
            </a:r>
            <a:r>
              <a:rPr lang="en-US" sz="3600" b="0" i="0" dirty="0">
                <a:solidFill>
                  <a:srgbClr val="453F39"/>
                </a:solidFill>
                <a:effectLst/>
                <a:latin typeface="Verdana" panose="020B0604030504040204" pitchFamily="34" charset="0"/>
              </a:rPr>
              <a:t>and the Occupational Health and Safety Regulation, your health and safety </a:t>
            </a:r>
            <a:r>
              <a:rPr lang="en-US" sz="3600" b="0" i="0" u="none" strike="noStrike" dirty="0">
                <a:solidFill>
                  <a:srgbClr val="59899C"/>
                </a:solidFill>
                <a:effectLst/>
                <a:latin typeface="Verdana" panose="020B0604030504040204" pitchFamily="34" charset="0"/>
                <a:hlinkClick r:id="rId2"/>
              </a:rPr>
              <a:t>responsibilities</a:t>
            </a:r>
            <a:r>
              <a:rPr lang="en-US" sz="3600" b="0" i="0" dirty="0">
                <a:solidFill>
                  <a:srgbClr val="453F39"/>
                </a:solidFill>
                <a:effectLst/>
                <a:latin typeface="Verdana" panose="020B0604030504040204" pitchFamily="34" charset="0"/>
              </a:rPr>
              <a:t>, and best practices for your industry.</a:t>
            </a:r>
          </a:p>
          <a:p>
            <a:pPr algn="ctr" fontAlgn="t">
              <a:buFont typeface="+mj-lt"/>
              <a:buAutoNum type="arabicPeriod"/>
            </a:pPr>
            <a:r>
              <a:rPr lang="en-US" b="0" i="0" cap="all" dirty="0">
                <a:solidFill>
                  <a:srgbClr val="FFFFFF"/>
                </a:solidFill>
                <a:effectLst/>
                <a:latin typeface="Verdana" panose="020B0604030504040204" pitchFamily="34" charset="0"/>
              </a:rPr>
              <a:t>2</a:t>
            </a:r>
            <a:endParaRPr lang="en-US" b="0" i="0" cap="all" dirty="0">
              <a:solidFill>
                <a:srgbClr val="453F39"/>
              </a:solidFill>
              <a:effectLst/>
              <a:latin typeface="Verdana" panose="020B0604030504040204" pitchFamily="34" charset="0"/>
            </a:endParaRPr>
          </a:p>
          <a:p>
            <a:pPr algn="ctr" fontAlgn="t"/>
            <a:r>
              <a:rPr lang="en-US" b="0" i="0" cap="all" dirty="0">
                <a:solidFill>
                  <a:srgbClr val="FFFFFF"/>
                </a:solidFill>
                <a:effectLst/>
                <a:latin typeface="Verdana" panose="020B0604030504040204" pitchFamily="34" charset="0"/>
              </a:rPr>
              <a:t>3</a:t>
            </a:r>
            <a:endParaRPr lang="en-US" b="0" i="0" cap="all" dirty="0">
              <a:solidFill>
                <a:srgbClr val="453F39"/>
              </a:solidFill>
              <a:effectLst/>
              <a:latin typeface="Verdana" panose="020B0604030504040204" pitchFamily="34" charset="0"/>
            </a:endParaRPr>
          </a:p>
          <a:p>
            <a:endParaRPr lang="en-US" dirty="0"/>
          </a:p>
        </p:txBody>
      </p:sp>
    </p:spTree>
    <p:extLst>
      <p:ext uri="{BB962C8B-B14F-4D97-AF65-F5344CB8AC3E}">
        <p14:creationId xmlns:p14="http://schemas.microsoft.com/office/powerpoint/2010/main" val="100568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081A1-0E71-341C-540B-29EEAE82A748}"/>
              </a:ext>
            </a:extLst>
          </p:cNvPr>
          <p:cNvSpPr>
            <a:spLocks noGrp="1"/>
          </p:cNvSpPr>
          <p:nvPr>
            <p:ph type="title"/>
          </p:nvPr>
        </p:nvSpPr>
        <p:spPr>
          <a:xfrm>
            <a:off x="529702" y="402715"/>
            <a:ext cx="10972800" cy="1025525"/>
          </a:xfrm>
        </p:spPr>
        <p:txBody>
          <a:bodyPr/>
          <a:lstStyle/>
          <a:p>
            <a:pPr algn="ctr"/>
            <a:r>
              <a:rPr lang="en-US" dirty="0"/>
              <a:t>Steps to being duly diligent</a:t>
            </a:r>
          </a:p>
        </p:txBody>
      </p:sp>
      <p:sp>
        <p:nvSpPr>
          <p:cNvPr id="3" name="Text Placeholder 2">
            <a:extLst>
              <a:ext uri="{FF2B5EF4-FFF2-40B4-BE49-F238E27FC236}">
                <a16:creationId xmlns:a16="http://schemas.microsoft.com/office/drawing/2014/main" id="{CDA88036-4A4F-3A91-EA92-DF2DB1831A6F}"/>
              </a:ext>
            </a:extLst>
          </p:cNvPr>
          <p:cNvSpPr>
            <a:spLocks noGrp="1"/>
          </p:cNvSpPr>
          <p:nvPr>
            <p:ph type="body" sz="quarter" idx="10"/>
          </p:nvPr>
        </p:nvSpPr>
        <p:spPr>
          <a:xfrm>
            <a:off x="529702" y="1695559"/>
            <a:ext cx="10972800" cy="4243601"/>
          </a:xfrm>
        </p:spPr>
        <p:txBody>
          <a:bodyPr>
            <a:normAutofit/>
          </a:bodyPr>
          <a:lstStyle/>
          <a:p>
            <a:pPr algn="ctr"/>
            <a:r>
              <a:rPr lang="en-US" b="1" i="0" dirty="0">
                <a:solidFill>
                  <a:srgbClr val="453F39"/>
                </a:solidFill>
                <a:effectLst/>
                <a:latin typeface="Verdana" panose="020B0604030504040204" pitchFamily="34" charset="0"/>
              </a:rPr>
              <a:t>Be objective</a:t>
            </a:r>
          </a:p>
          <a:p>
            <a:endParaRPr lang="en-US" b="0" i="0" dirty="0">
              <a:solidFill>
                <a:srgbClr val="453F39"/>
              </a:solidFill>
              <a:effectLst/>
              <a:latin typeface="Verdana" panose="020B0604030504040204" pitchFamily="34" charset="0"/>
            </a:endParaRPr>
          </a:p>
          <a:p>
            <a:r>
              <a:rPr lang="en-US" sz="3200" b="0" i="0" dirty="0">
                <a:solidFill>
                  <a:srgbClr val="453F39"/>
                </a:solidFill>
                <a:effectLst/>
                <a:latin typeface="Verdana" panose="020B0604030504040204" pitchFamily="34" charset="0"/>
              </a:rPr>
              <a:t>Identify issues for your workplace through </a:t>
            </a:r>
            <a:r>
              <a:rPr lang="en-US" sz="3200" b="0" i="0" u="none" strike="noStrike" dirty="0">
                <a:solidFill>
                  <a:srgbClr val="59899C"/>
                </a:solidFill>
                <a:effectLst/>
                <a:latin typeface="Verdana" panose="020B0604030504040204" pitchFamily="34" charset="0"/>
                <a:hlinkClick r:id="rId2"/>
              </a:rPr>
              <a:t>risk assessments</a:t>
            </a:r>
            <a:r>
              <a:rPr lang="en-US" sz="3200" b="0" i="0" dirty="0">
                <a:solidFill>
                  <a:srgbClr val="453F39"/>
                </a:solidFill>
                <a:effectLst/>
                <a:latin typeface="Verdana" panose="020B0604030504040204" pitchFamily="34" charset="0"/>
              </a:rPr>
              <a:t>, using appropriately knowledgeable people. Consider using external professionals for certain aspects of this analysis. Review your incidents and trends, inspections, audit findings, program evaluations, and input from workers.</a:t>
            </a:r>
          </a:p>
          <a:p>
            <a:endParaRPr lang="en-US" dirty="0"/>
          </a:p>
        </p:txBody>
      </p:sp>
    </p:spTree>
    <p:extLst>
      <p:ext uri="{BB962C8B-B14F-4D97-AF65-F5344CB8AC3E}">
        <p14:creationId xmlns:p14="http://schemas.microsoft.com/office/powerpoint/2010/main" val="481124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2758C-87BD-AE7C-5EBF-D6A0FC46A686}"/>
              </a:ext>
            </a:extLst>
          </p:cNvPr>
          <p:cNvSpPr>
            <a:spLocks noGrp="1"/>
          </p:cNvSpPr>
          <p:nvPr>
            <p:ph type="title"/>
          </p:nvPr>
        </p:nvSpPr>
        <p:spPr>
          <a:xfrm>
            <a:off x="609599" y="438225"/>
            <a:ext cx="10972800" cy="1025525"/>
          </a:xfrm>
        </p:spPr>
        <p:txBody>
          <a:bodyPr/>
          <a:lstStyle/>
          <a:p>
            <a:pPr algn="ctr"/>
            <a:r>
              <a:rPr lang="en-US" dirty="0"/>
              <a:t>Steps to being duly diligent</a:t>
            </a:r>
          </a:p>
        </p:txBody>
      </p:sp>
      <p:sp>
        <p:nvSpPr>
          <p:cNvPr id="3" name="Text Placeholder 2">
            <a:extLst>
              <a:ext uri="{FF2B5EF4-FFF2-40B4-BE49-F238E27FC236}">
                <a16:creationId xmlns:a16="http://schemas.microsoft.com/office/drawing/2014/main" id="{D419AD85-6AA8-C04E-CB6C-E6C18A134501}"/>
              </a:ext>
            </a:extLst>
          </p:cNvPr>
          <p:cNvSpPr>
            <a:spLocks noGrp="1"/>
          </p:cNvSpPr>
          <p:nvPr>
            <p:ph type="body" sz="quarter" idx="10"/>
          </p:nvPr>
        </p:nvSpPr>
        <p:spPr>
          <a:xfrm>
            <a:off x="609599" y="1739948"/>
            <a:ext cx="10972800" cy="4066048"/>
          </a:xfrm>
        </p:spPr>
        <p:txBody>
          <a:bodyPr>
            <a:normAutofit fontScale="92500" lnSpcReduction="20000"/>
          </a:bodyPr>
          <a:lstStyle/>
          <a:p>
            <a:pPr algn="ctr"/>
            <a:r>
              <a:rPr lang="en-US" b="1" i="0" dirty="0">
                <a:solidFill>
                  <a:srgbClr val="453F39"/>
                </a:solidFill>
                <a:effectLst/>
                <a:latin typeface="Verdana" panose="020B0604030504040204" pitchFamily="34" charset="0"/>
              </a:rPr>
              <a:t>Be proactive</a:t>
            </a:r>
          </a:p>
          <a:p>
            <a:pPr algn="l"/>
            <a:r>
              <a:rPr lang="en-US" b="0" i="0" dirty="0">
                <a:solidFill>
                  <a:srgbClr val="453F39"/>
                </a:solidFill>
                <a:effectLst/>
                <a:latin typeface="Verdana" panose="020B0604030504040204" pitchFamily="34" charset="0"/>
              </a:rPr>
              <a:t>Develop a robust health and safety program that includes policies, procedures, and practices to minimize risk from specific hazards. Communicate these policies, procedures, and practices and ensure all workers are trained on them. Check to make sure procedures are being followed, and enforce compliance with the Regulation as well as your own internal policies and procedures.</a:t>
            </a:r>
          </a:p>
          <a:p>
            <a:pPr algn="l"/>
            <a:endParaRPr lang="en-US" b="0" i="0" dirty="0">
              <a:solidFill>
                <a:srgbClr val="453F39"/>
              </a:solidFill>
              <a:effectLst/>
              <a:latin typeface="Verdana" panose="020B0604030504040204" pitchFamily="34" charset="0"/>
            </a:endParaRPr>
          </a:p>
          <a:p>
            <a:pPr algn="l"/>
            <a:r>
              <a:rPr lang="en-US" b="0" i="0" dirty="0">
                <a:solidFill>
                  <a:srgbClr val="453F39"/>
                </a:solidFill>
                <a:effectLst/>
                <a:latin typeface="Verdana" panose="020B0604030504040204" pitchFamily="34" charset="0"/>
              </a:rPr>
              <a:t>An active health and safety management approach — one that demonstrates due diligence — ensures that workers are provided with valuable health and safety information, instruction, training, and supervision. It also confirms when knowledge and processes are working, and corrects for unsafe hazards and practices that are not.</a:t>
            </a:r>
          </a:p>
          <a:p>
            <a:endParaRPr lang="en-US" dirty="0"/>
          </a:p>
        </p:txBody>
      </p:sp>
    </p:spTree>
    <p:extLst>
      <p:ext uri="{BB962C8B-B14F-4D97-AF65-F5344CB8AC3E}">
        <p14:creationId xmlns:p14="http://schemas.microsoft.com/office/powerpoint/2010/main" val="149079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5299706-A863-E472-6563-3BEF0CE10F29}"/>
              </a:ext>
            </a:extLst>
          </p:cNvPr>
          <p:cNvSpPr>
            <a:spLocks noGrp="1"/>
          </p:cNvSpPr>
          <p:nvPr>
            <p:ph type="body" sz="quarter" idx="10"/>
          </p:nvPr>
        </p:nvSpPr>
        <p:spPr>
          <a:xfrm>
            <a:off x="609600" y="1294999"/>
            <a:ext cx="10972800" cy="4768450"/>
          </a:xfrm>
        </p:spPr>
        <p:txBody>
          <a:bodyPr/>
          <a:lstStyle/>
          <a:p>
            <a:pPr algn="ctr"/>
            <a:r>
              <a:rPr lang="en-US" b="1" i="0" dirty="0">
                <a:solidFill>
                  <a:srgbClr val="453F39"/>
                </a:solidFill>
                <a:effectLst/>
                <a:latin typeface="Verdana" panose="020B0604030504040204" pitchFamily="34" charset="0"/>
              </a:rPr>
              <a:t>Be vigilant</a:t>
            </a:r>
          </a:p>
          <a:p>
            <a:pPr algn="ctr"/>
            <a:endParaRPr lang="en-US" b="1" i="0" dirty="0">
              <a:solidFill>
                <a:srgbClr val="453F39"/>
              </a:solidFill>
              <a:effectLst/>
              <a:latin typeface="Verdana" panose="020B0604030504040204" pitchFamily="34" charset="0"/>
            </a:endParaRPr>
          </a:p>
          <a:p>
            <a:pPr algn="l"/>
            <a:r>
              <a:rPr lang="en-US" sz="3600" b="0" i="0" dirty="0">
                <a:solidFill>
                  <a:srgbClr val="453F39"/>
                </a:solidFill>
                <a:effectLst/>
                <a:latin typeface="Verdana" panose="020B0604030504040204" pitchFamily="34" charset="0"/>
              </a:rPr>
              <a:t>Review your systems and processes frequently through self-evaluations. Continuously assess health and safety in the workplace. Monitor changes in regulation and industry practices and apply changes to your own operations as necessary.</a:t>
            </a:r>
          </a:p>
          <a:p>
            <a:endParaRPr lang="en-US" dirty="0"/>
          </a:p>
        </p:txBody>
      </p:sp>
      <p:sp>
        <p:nvSpPr>
          <p:cNvPr id="5" name="Text Placeholder 3">
            <a:extLst>
              <a:ext uri="{FF2B5EF4-FFF2-40B4-BE49-F238E27FC236}">
                <a16:creationId xmlns:a16="http://schemas.microsoft.com/office/drawing/2014/main" id="{9F2D378F-6B53-35FE-4289-C1680D7FFCD7}"/>
              </a:ext>
            </a:extLst>
          </p:cNvPr>
          <p:cNvSpPr>
            <a:spLocks noGrp="1"/>
          </p:cNvSpPr>
          <p:nvPr>
            <p:ph type="title"/>
          </p:nvPr>
        </p:nvSpPr>
        <p:spPr>
          <a:xfrm>
            <a:off x="609600" y="225425"/>
            <a:ext cx="10972800" cy="1025525"/>
          </a:xfrm>
        </p:spPr>
        <p:txBody>
          <a:bodyPr/>
          <a:lstStyle/>
          <a:p>
            <a:pPr algn="ctr"/>
            <a:r>
              <a:rPr lang="en-US" dirty="0"/>
              <a:t>Steps to being duly diligent</a:t>
            </a:r>
          </a:p>
        </p:txBody>
      </p:sp>
    </p:spTree>
    <p:extLst>
      <p:ext uri="{BB962C8B-B14F-4D97-AF65-F5344CB8AC3E}">
        <p14:creationId xmlns:p14="http://schemas.microsoft.com/office/powerpoint/2010/main" val="3568757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D4C4F-9B96-3938-452E-4F08486EEF77}"/>
              </a:ext>
            </a:extLst>
          </p:cNvPr>
          <p:cNvSpPr>
            <a:spLocks noGrp="1"/>
          </p:cNvSpPr>
          <p:nvPr>
            <p:ph type="title"/>
          </p:nvPr>
        </p:nvSpPr>
        <p:spPr>
          <a:xfrm>
            <a:off x="494191" y="251794"/>
            <a:ext cx="10972800" cy="1025525"/>
          </a:xfrm>
        </p:spPr>
        <p:txBody>
          <a:bodyPr/>
          <a:lstStyle/>
          <a:p>
            <a:pPr algn="ctr"/>
            <a:r>
              <a:rPr lang="en-US" dirty="0"/>
              <a:t>Steps to being duly diligent</a:t>
            </a:r>
          </a:p>
        </p:txBody>
      </p:sp>
      <p:sp>
        <p:nvSpPr>
          <p:cNvPr id="3" name="Text Placeholder 2">
            <a:extLst>
              <a:ext uri="{FF2B5EF4-FFF2-40B4-BE49-F238E27FC236}">
                <a16:creationId xmlns:a16="http://schemas.microsoft.com/office/drawing/2014/main" id="{A5161122-E6D2-BB8A-E24E-E4B4E5691FED}"/>
              </a:ext>
            </a:extLst>
          </p:cNvPr>
          <p:cNvSpPr>
            <a:spLocks noGrp="1"/>
          </p:cNvSpPr>
          <p:nvPr>
            <p:ph type="body" sz="quarter" idx="10"/>
          </p:nvPr>
        </p:nvSpPr>
        <p:spPr>
          <a:xfrm>
            <a:off x="494191" y="1509128"/>
            <a:ext cx="10972800" cy="4359012"/>
          </a:xfrm>
        </p:spPr>
        <p:txBody>
          <a:bodyPr/>
          <a:lstStyle/>
          <a:p>
            <a:pPr algn="ctr"/>
            <a:r>
              <a:rPr lang="en-US" b="1" i="0" dirty="0">
                <a:solidFill>
                  <a:srgbClr val="453F39"/>
                </a:solidFill>
                <a:effectLst/>
                <a:latin typeface="Verdana" panose="020B0604030504040204" pitchFamily="34" charset="0"/>
              </a:rPr>
              <a:t>Be on record</a:t>
            </a:r>
          </a:p>
          <a:p>
            <a:pPr algn="ctr"/>
            <a:endParaRPr lang="en-US" b="1" i="0" dirty="0">
              <a:solidFill>
                <a:srgbClr val="453F39"/>
              </a:solidFill>
              <a:effectLst/>
              <a:latin typeface="Verdana" panose="020B0604030504040204" pitchFamily="34" charset="0"/>
            </a:endParaRPr>
          </a:p>
          <a:p>
            <a:pPr algn="l"/>
            <a:r>
              <a:rPr lang="en-US" sz="3200" b="0" i="0" dirty="0">
                <a:solidFill>
                  <a:srgbClr val="453F39"/>
                </a:solidFill>
                <a:effectLst/>
                <a:latin typeface="Verdana" panose="020B0604030504040204" pitchFamily="34" charset="0"/>
              </a:rPr>
              <a:t>Gather evidence of your health and safety program and all its components. Be able to demonstrate how you are implementing your health and safety policies, procedures, and practices and to provide proof of enforcement when necessary. Be able to demonstrate that appropriate checks and reviews are in place to ensure continued vigilance</a:t>
            </a:r>
            <a:r>
              <a:rPr lang="en-US" b="0" i="0" dirty="0">
                <a:solidFill>
                  <a:srgbClr val="453F39"/>
                </a:solidFill>
                <a:effectLst/>
                <a:latin typeface="Verdana" panose="020B0604030504040204" pitchFamily="34" charset="0"/>
              </a:rPr>
              <a:t>.</a:t>
            </a:r>
          </a:p>
          <a:p>
            <a:endParaRPr lang="en-US" dirty="0"/>
          </a:p>
        </p:txBody>
      </p:sp>
    </p:spTree>
    <p:extLst>
      <p:ext uri="{BB962C8B-B14F-4D97-AF65-F5344CB8AC3E}">
        <p14:creationId xmlns:p14="http://schemas.microsoft.com/office/powerpoint/2010/main" val="3399394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AD2FE404494B44B0677E8BCD7A7CDF" ma:contentTypeVersion="17" ma:contentTypeDescription="Create a new document." ma:contentTypeScope="" ma:versionID="0c3e2928a06ffbdf234855d38c4f7cea">
  <xsd:schema xmlns:xsd="http://www.w3.org/2001/XMLSchema" xmlns:xs="http://www.w3.org/2001/XMLSchema" xmlns:p="http://schemas.microsoft.com/office/2006/metadata/properties" xmlns:ns2="e162b463-9f14-4f01-84ef-a97839701bed" xmlns:ns3="8712cce9-0d1e-4fcc-9dc4-bf3bf67d40e8" targetNamespace="http://schemas.microsoft.com/office/2006/metadata/properties" ma:root="true" ma:fieldsID="836468a187a6350cffd6cc1d394f3f97" ns2:_="" ns3:_="">
    <xsd:import namespace="e162b463-9f14-4f01-84ef-a97839701bed"/>
    <xsd:import namespace="8712cce9-0d1e-4fcc-9dc4-bf3bf67d40e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3:MediaServiceObjectDetectorVersion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62b463-9f14-4f01-84ef-a97839701be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ab0d37da-319d-44c4-9d5c-01c0c24804ba}" ma:internalName="TaxCatchAll" ma:showField="CatchAllData" ma:web="e162b463-9f14-4f01-84ef-a97839701be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712cce9-0d1e-4fcc-9dc4-bf3bf67d40e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0a5537b0-71d4-4c88-a909-2bdfd0144fa2"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162b463-9f14-4f01-84ef-a97839701bed" xsi:nil="true"/>
    <lcf76f155ced4ddcb4097134ff3c332f xmlns="8712cce9-0d1e-4fcc-9dc4-bf3bf67d40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A583E2A-C80A-42EA-8861-E068225C9C5A}"/>
</file>

<file path=customXml/itemProps2.xml><?xml version="1.0" encoding="utf-8"?>
<ds:datastoreItem xmlns:ds="http://schemas.openxmlformats.org/officeDocument/2006/customXml" ds:itemID="{012F91DD-F332-4647-90B7-461654D6AA7B}"/>
</file>

<file path=customXml/itemProps3.xml><?xml version="1.0" encoding="utf-8"?>
<ds:datastoreItem xmlns:ds="http://schemas.openxmlformats.org/officeDocument/2006/customXml" ds:itemID="{8B257487-0CDE-4551-9448-128E248F07EA}"/>
</file>

<file path=docProps/app.xml><?xml version="1.0" encoding="utf-8"?>
<Properties xmlns="http://schemas.openxmlformats.org/officeDocument/2006/extended-properties" xmlns:vt="http://schemas.openxmlformats.org/officeDocument/2006/docPropsVTypes">
  <TotalTime>2940</TotalTime>
  <Words>1293</Words>
  <Application>Microsoft Office PowerPoint</Application>
  <PresentationFormat>Widescreen</PresentationFormat>
  <Paragraphs>137</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Verdana</vt:lpstr>
      <vt:lpstr>worksafe-halis-bld</vt:lpstr>
      <vt:lpstr>Office Theme</vt:lpstr>
      <vt:lpstr>WorkSafeBC </vt:lpstr>
      <vt:lpstr>Agenda </vt:lpstr>
      <vt:lpstr>Due Diligence </vt:lpstr>
      <vt:lpstr>Definition </vt:lpstr>
      <vt:lpstr>Steps to being duly diligent</vt:lpstr>
      <vt:lpstr>Steps to being duly diligent</vt:lpstr>
      <vt:lpstr>Steps to being duly diligent</vt:lpstr>
      <vt:lpstr>Steps to being duly diligent</vt:lpstr>
      <vt:lpstr>Steps to being duly diligent</vt:lpstr>
      <vt:lpstr>First aid Programs </vt:lpstr>
      <vt:lpstr>Occupational First Aid</vt:lpstr>
      <vt:lpstr>OFA Assessment</vt:lpstr>
      <vt:lpstr>OFA Assessment</vt:lpstr>
      <vt:lpstr>Mobile Equipment</vt:lpstr>
      <vt:lpstr>Mobile equipment </vt:lpstr>
      <vt:lpstr>Hierarchy of control</vt:lpstr>
      <vt:lpstr>Working Alone </vt:lpstr>
      <vt:lpstr>Definition</vt:lpstr>
      <vt:lpstr>Assistance Readily Available?</vt:lpstr>
      <vt:lpstr>Before you Default to Working Alone</vt:lpstr>
      <vt:lpstr>4.21 Procedures for checking well-being of worker</vt:lpstr>
      <vt:lpstr>4.21 Procedures for checking well-being of worker</vt:lpstr>
      <vt:lpstr>4.21 Procedures for checking well-being of worker</vt:lpstr>
      <vt:lpstr>4.21 Procedures for checking well-being of worker</vt:lpstr>
      <vt:lpstr>4.21 Procedures for checking well-being of worker</vt:lpstr>
      <vt:lpstr>4.21 Procedures for checking well-being of worker</vt:lpstr>
      <vt:lpstr>4.21 Procedures for checking well-being of worker</vt:lpstr>
      <vt:lpstr>4.21 Procedures for checking well-being of worker</vt:lpstr>
      <vt:lpstr>WorkSafeBC Inspections </vt:lpstr>
      <vt:lpstr>Q?</vt:lpstr>
    </vt:vector>
  </TitlesOfParts>
  <Company>WorkSafeBC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WorkSafeBC </dc:title>
  <dc:creator>Billingsley, Anna</dc:creator>
  <cp:lastModifiedBy>Billingsley, Anna</cp:lastModifiedBy>
  <cp:revision>2</cp:revision>
  <dcterms:created xsi:type="dcterms:W3CDTF">2023-11-06T16:42:51Z</dcterms:created>
  <dcterms:modified xsi:type="dcterms:W3CDTF">2023-11-09T01:52:17Z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0x010100A0AD2FE404494B44B0677E8BCD7A7CDF</vt:lpwstr>
  </property>
</Properties>
</file>