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633-B321-4551-AA8F-540BFF7363C5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23B9-D62A-47D6-BD11-047F94CEA9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48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633-B321-4551-AA8F-540BFF7363C5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23B9-D62A-47D6-BD11-047F94CEA9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29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633-B321-4551-AA8F-540BFF7363C5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23B9-D62A-47D6-BD11-047F94CEA9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0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9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633-B321-4551-AA8F-540BFF7363C5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23B9-D62A-47D6-BD11-047F94CEA9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8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633-B321-4551-AA8F-540BFF7363C5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23B9-D62A-47D6-BD11-047F94CEA9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633-B321-4551-AA8F-540BFF7363C5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23B9-D62A-47D6-BD11-047F94CEA9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16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633-B321-4551-AA8F-540BFF7363C5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23B9-D62A-47D6-BD11-047F94CEA9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028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633-B321-4551-AA8F-540BFF7363C5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23B9-D62A-47D6-BD11-047F94CEA9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1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633-B321-4551-AA8F-540BFF7363C5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23B9-D62A-47D6-BD11-047F94CEA9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01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633-B321-4551-AA8F-540BFF7363C5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23B9-D62A-47D6-BD11-047F94CEA9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3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76200" y="6281056"/>
            <a:ext cx="2590800" cy="424543"/>
          </a:xfrm>
          <a:prstGeom prst="roundRect">
            <a:avLst>
              <a:gd name="adj" fmla="val 16667"/>
            </a:avLst>
          </a:prstGeom>
          <a:solidFill>
            <a:srgbClr val="699E00"/>
          </a:solidFill>
          <a:ln w="9525" algn="ctr">
            <a:solidFill>
              <a:srgbClr val="699E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00" y="2398847"/>
            <a:ext cx="4125600" cy="206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0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93"/>
          <a:stretch>
            <a:fillRect/>
          </a:stretch>
        </p:blipFill>
        <p:spPr bwMode="auto">
          <a:xfrm>
            <a:off x="3542757" y="2923082"/>
            <a:ext cx="4616043" cy="914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76200" y="6281056"/>
            <a:ext cx="2590800" cy="424543"/>
          </a:xfrm>
          <a:prstGeom prst="roundRect">
            <a:avLst>
              <a:gd name="adj" fmla="val 16667"/>
            </a:avLst>
          </a:prstGeom>
          <a:solidFill>
            <a:srgbClr val="699E00"/>
          </a:solidFill>
          <a:ln w="9525" algn="ctr">
            <a:solidFill>
              <a:srgbClr val="699E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4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17" y="2625592"/>
            <a:ext cx="2256766" cy="1606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76200" y="6281056"/>
            <a:ext cx="2590800" cy="424543"/>
          </a:xfrm>
          <a:prstGeom prst="roundRect">
            <a:avLst>
              <a:gd name="adj" fmla="val 16667"/>
            </a:avLst>
          </a:prstGeom>
          <a:solidFill>
            <a:srgbClr val="699E00"/>
          </a:solidFill>
          <a:ln w="9525" algn="ctr">
            <a:solidFill>
              <a:srgbClr val="699E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67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63" y="2740819"/>
            <a:ext cx="2964474" cy="137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76200" y="6281056"/>
            <a:ext cx="2590800" cy="424543"/>
          </a:xfrm>
          <a:prstGeom prst="roundRect">
            <a:avLst>
              <a:gd name="adj" fmla="val 16667"/>
            </a:avLst>
          </a:prstGeom>
          <a:solidFill>
            <a:srgbClr val="699E00"/>
          </a:solidFill>
          <a:ln w="9525" algn="ctr">
            <a:solidFill>
              <a:srgbClr val="699E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674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76200" y="6281056"/>
            <a:ext cx="2590800" cy="424543"/>
          </a:xfrm>
          <a:prstGeom prst="roundRect">
            <a:avLst>
              <a:gd name="adj" fmla="val 16667"/>
            </a:avLst>
          </a:prstGeom>
          <a:solidFill>
            <a:srgbClr val="699E00"/>
          </a:solidFill>
          <a:ln w="9525" algn="ctr">
            <a:solidFill>
              <a:srgbClr val="699E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26" name="Picture 2" descr="F:\CleanFARMSHRlogo_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12" y="2736874"/>
            <a:ext cx="4725732" cy="128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03" y="2081403"/>
            <a:ext cx="2695194" cy="2695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76200" y="6281056"/>
            <a:ext cx="2590800" cy="424543"/>
          </a:xfrm>
          <a:prstGeom prst="roundRect">
            <a:avLst>
              <a:gd name="adj" fmla="val 16667"/>
            </a:avLst>
          </a:prstGeom>
          <a:solidFill>
            <a:srgbClr val="699E00"/>
          </a:solidFill>
          <a:ln w="9525" algn="ctr">
            <a:solidFill>
              <a:srgbClr val="699E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18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2727325"/>
            <a:ext cx="4124326" cy="140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76200" y="6281056"/>
            <a:ext cx="2590800" cy="424543"/>
          </a:xfrm>
          <a:prstGeom prst="roundRect">
            <a:avLst>
              <a:gd name="adj" fmla="val 16667"/>
            </a:avLst>
          </a:prstGeom>
          <a:solidFill>
            <a:srgbClr val="699E00"/>
          </a:solidFill>
          <a:ln w="9525" algn="ctr">
            <a:solidFill>
              <a:srgbClr val="699E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1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00" y="2557709"/>
            <a:ext cx="4125600" cy="174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76200" y="6281056"/>
            <a:ext cx="2590800" cy="424543"/>
          </a:xfrm>
          <a:prstGeom prst="roundRect">
            <a:avLst>
              <a:gd name="adj" fmla="val 16667"/>
            </a:avLst>
          </a:prstGeom>
          <a:solidFill>
            <a:srgbClr val="699E00"/>
          </a:solidFill>
          <a:ln w="9525" algn="ctr">
            <a:solidFill>
              <a:srgbClr val="699E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990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60" y="2983044"/>
            <a:ext cx="5368402" cy="801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76200" y="6281056"/>
            <a:ext cx="2590800" cy="424543"/>
          </a:xfrm>
          <a:prstGeom prst="roundRect">
            <a:avLst>
              <a:gd name="adj" fmla="val 16667"/>
            </a:avLst>
          </a:prstGeom>
          <a:solidFill>
            <a:srgbClr val="699E00"/>
          </a:solidFill>
          <a:ln w="9525" algn="ctr">
            <a:solidFill>
              <a:srgbClr val="699E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57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00" y="2268675"/>
            <a:ext cx="4125600" cy="232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76200" y="6281056"/>
            <a:ext cx="2590800" cy="424543"/>
          </a:xfrm>
          <a:prstGeom prst="roundRect">
            <a:avLst>
              <a:gd name="adj" fmla="val 16667"/>
            </a:avLst>
          </a:prstGeom>
          <a:solidFill>
            <a:srgbClr val="699E00"/>
          </a:solidFill>
          <a:ln w="9525" algn="ctr">
            <a:solidFill>
              <a:srgbClr val="699E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29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75" y="2923082"/>
            <a:ext cx="4917025" cy="871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76200" y="6281056"/>
            <a:ext cx="2590800" cy="424543"/>
          </a:xfrm>
          <a:prstGeom prst="roundRect">
            <a:avLst>
              <a:gd name="adj" fmla="val 16667"/>
            </a:avLst>
          </a:prstGeom>
          <a:solidFill>
            <a:srgbClr val="699E00"/>
          </a:solidFill>
          <a:ln w="9525" algn="ctr">
            <a:solidFill>
              <a:srgbClr val="699E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13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6017" y="2192212"/>
            <a:ext cx="1873770" cy="2473576"/>
            <a:chOff x="3155430" y="1558977"/>
            <a:chExt cx="2833140" cy="3740046"/>
          </a:xfrm>
        </p:grpSpPr>
        <p:sp>
          <p:nvSpPr>
            <p:cNvPr id="3" name="Rectangle 2"/>
            <p:cNvSpPr/>
            <p:nvPr/>
          </p:nvSpPr>
          <p:spPr>
            <a:xfrm>
              <a:off x="3155430" y="1558977"/>
              <a:ext cx="2833140" cy="3740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571" y="1600428"/>
              <a:ext cx="2742857" cy="3657143"/>
            </a:xfrm>
            <a:prstGeom prst="rect">
              <a:avLst/>
            </a:prstGeom>
          </p:spPr>
        </p:pic>
      </p:grp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6200" y="6281056"/>
            <a:ext cx="2590800" cy="424543"/>
          </a:xfrm>
          <a:prstGeom prst="roundRect">
            <a:avLst>
              <a:gd name="adj" fmla="val 16667"/>
            </a:avLst>
          </a:prstGeom>
          <a:solidFill>
            <a:srgbClr val="699E00"/>
          </a:solidFill>
          <a:ln w="9525" algn="ctr">
            <a:solidFill>
              <a:srgbClr val="699E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53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pect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00" y="2326724"/>
            <a:ext cx="4125600" cy="220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76200" y="6281056"/>
            <a:ext cx="2590800" cy="424543"/>
          </a:xfrm>
          <a:prstGeom prst="roundRect">
            <a:avLst>
              <a:gd name="adj" fmla="val 16667"/>
            </a:avLst>
          </a:prstGeom>
          <a:solidFill>
            <a:srgbClr val="699E00"/>
          </a:solidFill>
          <a:ln w="9525" algn="ctr">
            <a:solidFill>
              <a:srgbClr val="699E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6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MPS User</dc:creator>
  <cp:lastModifiedBy>Darrell Chambers</cp:lastModifiedBy>
  <cp:revision>5</cp:revision>
  <dcterms:created xsi:type="dcterms:W3CDTF">2014-10-27T16:00:12Z</dcterms:created>
  <dcterms:modified xsi:type="dcterms:W3CDTF">2014-10-28T19:01:01Z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-2008843557</vt:i4>
  </property>
  <property fmtid="{D5CDD505-2E9C-101B-9397-08002B2CF9AE}" pid="3" name="_NewReviewCycle">
    <vt:lpwstr/>
  </property>
  <property fmtid="{D5CDD505-2E9C-101B-9397-08002B2CF9AE}" pid="4" name="_EmailSubject">
    <vt:lpwstr>IVMA of BC - Logo Wheel for 2014 Conference Sponsors</vt:lpwstr>
  </property>
  <property fmtid="{D5CDD505-2E9C-101B-9397-08002B2CF9AE}" pid="5" name="_AuthorEmail">
    <vt:lpwstr>reception@ivma.com</vt:lpwstr>
  </property>
  <property fmtid="{D5CDD505-2E9C-101B-9397-08002B2CF9AE}" pid="6" name="_AuthorEmailDisplayName">
    <vt:lpwstr>IVMA of BC</vt:lpwstr>
  </property>
</Properties>
</file>