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793" r:id="rId13"/>
    <p:sldMasterId id="2147483799" r:id="rId14"/>
    <p:sldMasterId id="2147483811" r:id="rId15"/>
    <p:sldMasterId id="2147483821" r:id="rId16"/>
    <p:sldMasterId id="2147483827" r:id="rId17"/>
    <p:sldMasterId id="2147483833" r:id="rId18"/>
    <p:sldMasterId id="2147483845" r:id="rId19"/>
    <p:sldMasterId id="2147483857" r:id="rId20"/>
    <p:sldMasterId id="2147483869" r:id="rId21"/>
    <p:sldMasterId id="2147483881" r:id="rId22"/>
    <p:sldMasterId id="2147483893" r:id="rId23"/>
    <p:sldMasterId id="2147483905" r:id="rId24"/>
    <p:sldMasterId id="2147483917" r:id="rId25"/>
    <p:sldMasterId id="2147483929" r:id="rId26"/>
    <p:sldMasterId id="2147483941" r:id="rId27"/>
    <p:sldMasterId id="2147483953" r:id="rId28"/>
    <p:sldMasterId id="2147483965" r:id="rId29"/>
  </p:sldMasterIdLst>
  <p:notesMasterIdLst>
    <p:notesMasterId r:id="rId66"/>
  </p:notesMasterIdLst>
  <p:handoutMasterIdLst>
    <p:handoutMasterId r:id="rId67"/>
  </p:handoutMasterIdLst>
  <p:sldIdLst>
    <p:sldId id="392" r:id="rId30"/>
    <p:sldId id="484" r:id="rId31"/>
    <p:sldId id="485" r:id="rId32"/>
    <p:sldId id="486" r:id="rId33"/>
    <p:sldId id="487" r:id="rId34"/>
    <p:sldId id="492" r:id="rId35"/>
    <p:sldId id="493" r:id="rId36"/>
    <p:sldId id="552" r:id="rId37"/>
    <p:sldId id="491" r:id="rId38"/>
    <p:sldId id="495" r:id="rId39"/>
    <p:sldId id="545" r:id="rId40"/>
    <p:sldId id="516" r:id="rId41"/>
    <p:sldId id="507" r:id="rId42"/>
    <p:sldId id="505" r:id="rId43"/>
    <p:sldId id="527" r:id="rId44"/>
    <p:sldId id="554" r:id="rId45"/>
    <p:sldId id="555" r:id="rId46"/>
    <p:sldId id="556" r:id="rId47"/>
    <p:sldId id="558" r:id="rId48"/>
    <p:sldId id="557" r:id="rId49"/>
    <p:sldId id="522" r:id="rId50"/>
    <p:sldId id="525" r:id="rId51"/>
    <p:sldId id="559" r:id="rId52"/>
    <p:sldId id="535" r:id="rId53"/>
    <p:sldId id="551" r:id="rId54"/>
    <p:sldId id="548" r:id="rId55"/>
    <p:sldId id="560" r:id="rId56"/>
    <p:sldId id="549" r:id="rId57"/>
    <p:sldId id="561" r:id="rId58"/>
    <p:sldId id="550" r:id="rId59"/>
    <p:sldId id="562" r:id="rId60"/>
    <p:sldId id="563" r:id="rId61"/>
    <p:sldId id="564" r:id="rId62"/>
    <p:sldId id="565" r:id="rId63"/>
    <p:sldId id="566" r:id="rId64"/>
    <p:sldId id="449" r:id="rId65"/>
  </p:sldIdLst>
  <p:sldSz cx="9144000" cy="6858000" type="screen4x3"/>
  <p:notesSz cx="6954838" cy="92408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253" y="-77"/>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52" d="100"/>
          <a:sy n="52" d="100"/>
        </p:scale>
        <p:origin x="-2664" y="-80"/>
      </p:cViewPr>
      <p:guideLst>
        <p:guide orient="horz" pos="2911"/>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slide" Target="slides/slide26.xml"/><Relationship Id="rId63" Type="http://schemas.openxmlformats.org/officeDocument/2006/relationships/slide" Target="slides/slide3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61" Type="http://schemas.openxmlformats.org/officeDocument/2006/relationships/slide" Target="slides/slide3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3013763" cy="4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lvl1pPr>
              <a:defRPr sz="1200"/>
            </a:lvl1pPr>
          </a:lstStyle>
          <a:p>
            <a:endParaRPr lang="en-US"/>
          </a:p>
        </p:txBody>
      </p:sp>
      <p:sp>
        <p:nvSpPr>
          <p:cNvPr id="152579" name="Rectangle 3"/>
          <p:cNvSpPr>
            <a:spLocks noGrp="1" noChangeArrowheads="1"/>
          </p:cNvSpPr>
          <p:nvPr>
            <p:ph type="dt" sz="quarter" idx="1"/>
          </p:nvPr>
        </p:nvSpPr>
        <p:spPr bwMode="auto">
          <a:xfrm>
            <a:off x="3939466" y="0"/>
            <a:ext cx="3013763" cy="4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lvl1pPr algn="r">
              <a:defRPr sz="1200"/>
            </a:lvl1pPr>
          </a:lstStyle>
          <a:p>
            <a:endParaRPr lang="en-US"/>
          </a:p>
        </p:txBody>
      </p:sp>
      <p:sp>
        <p:nvSpPr>
          <p:cNvPr id="152580" name="Rectangle 4"/>
          <p:cNvSpPr>
            <a:spLocks noGrp="1" noChangeArrowheads="1"/>
          </p:cNvSpPr>
          <p:nvPr>
            <p:ph type="ftr" sz="quarter" idx="2"/>
          </p:nvPr>
        </p:nvSpPr>
        <p:spPr bwMode="auto">
          <a:xfrm>
            <a:off x="0" y="8777192"/>
            <a:ext cx="3013763" cy="4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defRPr sz="1200"/>
            </a:lvl1pPr>
          </a:lstStyle>
          <a:p>
            <a:endParaRPr lang="en-US"/>
          </a:p>
        </p:txBody>
      </p:sp>
      <p:sp>
        <p:nvSpPr>
          <p:cNvPr id="152581" name="Rectangle 5"/>
          <p:cNvSpPr>
            <a:spLocks noGrp="1" noChangeArrowheads="1"/>
          </p:cNvSpPr>
          <p:nvPr>
            <p:ph type="sldNum" sz="quarter" idx="3"/>
          </p:nvPr>
        </p:nvSpPr>
        <p:spPr bwMode="auto">
          <a:xfrm>
            <a:off x="3939466" y="8777192"/>
            <a:ext cx="3013763" cy="46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r">
              <a:defRPr sz="1200"/>
            </a:lvl1pPr>
          </a:lstStyle>
          <a:p>
            <a:fld id="{7B7D8080-A88B-43F0-9829-8B5830D65DC5}" type="slidenum">
              <a:rPr lang="en-US"/>
              <a:pPr/>
              <a:t>‹#›</a:t>
            </a:fld>
            <a:endParaRPr lang="en-US"/>
          </a:p>
        </p:txBody>
      </p:sp>
    </p:spTree>
    <p:extLst>
      <p:ext uri="{BB962C8B-B14F-4D97-AF65-F5344CB8AC3E}">
        <p14:creationId xmlns:p14="http://schemas.microsoft.com/office/powerpoint/2010/main" val="281648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650A35BA-5BF1-4CC7-9AFD-C73DC1B9F5D8}" type="datetimeFigureOut">
              <a:rPr lang="en-US" smtClean="0"/>
              <a:t>11/8/2016</a:t>
            </a:fld>
            <a:endParaRPr lang="en-US"/>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6" tIns="46273" rIns="92546" bIns="462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E0CE62DA-B2DF-4E6D-877B-C951170FF7D3}" type="slidenum">
              <a:rPr lang="en-US" smtClean="0"/>
              <a:t>‹#›</a:t>
            </a:fld>
            <a:endParaRPr lang="en-US"/>
          </a:p>
        </p:txBody>
      </p:sp>
    </p:spTree>
    <p:extLst>
      <p:ext uri="{BB962C8B-B14F-4D97-AF65-F5344CB8AC3E}">
        <p14:creationId xmlns:p14="http://schemas.microsoft.com/office/powerpoint/2010/main" val="7289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E62DA-B2DF-4E6D-877B-C951170FF7D3}" type="slidenum">
              <a:rPr lang="en-US" smtClean="0"/>
              <a:t>3</a:t>
            </a:fld>
            <a:endParaRPr lang="en-US"/>
          </a:p>
        </p:txBody>
      </p:sp>
    </p:spTree>
    <p:extLst>
      <p:ext uri="{BB962C8B-B14F-4D97-AF65-F5344CB8AC3E}">
        <p14:creationId xmlns:p14="http://schemas.microsoft.com/office/powerpoint/2010/main" val="259217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E62DA-B2DF-4E6D-877B-C951170FF7D3}" type="slidenum">
              <a:rPr lang="en-US" smtClean="0"/>
              <a:t>19</a:t>
            </a:fld>
            <a:endParaRPr lang="en-US"/>
          </a:p>
        </p:txBody>
      </p:sp>
    </p:spTree>
    <p:extLst>
      <p:ext uri="{BB962C8B-B14F-4D97-AF65-F5344CB8AC3E}">
        <p14:creationId xmlns:p14="http://schemas.microsoft.com/office/powerpoint/2010/main" val="354451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990600" y="6248400"/>
            <a:ext cx="2133600" cy="365125"/>
          </a:xfr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FAF7C7-E7D2-4222-8A29-54BB8067FAAB}" type="slidenum">
              <a:rPr lang="en-US"/>
              <a:pPr>
                <a:defRPr/>
              </a:pPr>
              <a:t>‹#›</a:t>
            </a:fld>
            <a:endParaRPr lang="en-US"/>
          </a:p>
        </p:txBody>
      </p:sp>
    </p:spTree>
    <p:extLst>
      <p:ext uri="{BB962C8B-B14F-4D97-AF65-F5344CB8AC3E}">
        <p14:creationId xmlns:p14="http://schemas.microsoft.com/office/powerpoint/2010/main" val="305498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E35BD8-46F7-42C8-A4B4-32364C35C971}" type="slidenum">
              <a:rPr lang="en-US"/>
              <a:pPr>
                <a:defRPr/>
              </a:pPr>
              <a:t>‹#›</a:t>
            </a:fld>
            <a:endParaRPr lang="en-US"/>
          </a:p>
        </p:txBody>
      </p:sp>
    </p:spTree>
    <p:extLst>
      <p:ext uri="{BB962C8B-B14F-4D97-AF65-F5344CB8AC3E}">
        <p14:creationId xmlns:p14="http://schemas.microsoft.com/office/powerpoint/2010/main" val="33548286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BA10AE-0920-4364-8FB6-9784427C8840}" type="slidenum">
              <a:rPr lang="en-US"/>
              <a:pPr>
                <a:defRPr/>
              </a:pPr>
              <a:t>‹#›</a:t>
            </a:fld>
            <a:endParaRPr lang="en-US"/>
          </a:p>
        </p:txBody>
      </p:sp>
    </p:spTree>
    <p:extLst>
      <p:ext uri="{BB962C8B-B14F-4D97-AF65-F5344CB8AC3E}">
        <p14:creationId xmlns:p14="http://schemas.microsoft.com/office/powerpoint/2010/main" val="8325226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60983-CC87-4757-A941-A40DEA7FE586}" type="slidenum">
              <a:rPr lang="en-US"/>
              <a:pPr>
                <a:defRPr/>
              </a:pPr>
              <a:t>‹#›</a:t>
            </a:fld>
            <a:endParaRPr lang="en-US"/>
          </a:p>
        </p:txBody>
      </p:sp>
    </p:spTree>
    <p:extLst>
      <p:ext uri="{BB962C8B-B14F-4D97-AF65-F5344CB8AC3E}">
        <p14:creationId xmlns:p14="http://schemas.microsoft.com/office/powerpoint/2010/main" val="35077417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9F8EE3-0810-48F7-AD70-FAAF5748FEEA}" type="slidenum">
              <a:rPr lang="en-US"/>
              <a:pPr>
                <a:defRPr/>
              </a:pPr>
              <a:t>‹#›</a:t>
            </a:fld>
            <a:endParaRPr lang="en-US"/>
          </a:p>
        </p:txBody>
      </p:sp>
    </p:spTree>
    <p:extLst>
      <p:ext uri="{BB962C8B-B14F-4D97-AF65-F5344CB8AC3E}">
        <p14:creationId xmlns:p14="http://schemas.microsoft.com/office/powerpoint/2010/main" val="13984504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B7AADFE-99B7-4CDE-9C83-C9C2AC3BA6D9}" type="slidenum">
              <a:rPr lang="en-US"/>
              <a:pPr>
                <a:defRPr/>
              </a:pPr>
              <a:t>‹#›</a:t>
            </a:fld>
            <a:endParaRPr lang="en-US"/>
          </a:p>
        </p:txBody>
      </p:sp>
    </p:spTree>
    <p:extLst>
      <p:ext uri="{BB962C8B-B14F-4D97-AF65-F5344CB8AC3E}">
        <p14:creationId xmlns:p14="http://schemas.microsoft.com/office/powerpoint/2010/main" val="158045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6860423-EE10-4DE2-B92A-4CB710AB32C2}" type="slidenum">
              <a:rPr lang="en-US"/>
              <a:pPr>
                <a:defRPr/>
              </a:pPr>
              <a:t>‹#›</a:t>
            </a:fld>
            <a:endParaRPr lang="en-US"/>
          </a:p>
        </p:txBody>
      </p:sp>
    </p:spTree>
    <p:extLst>
      <p:ext uri="{BB962C8B-B14F-4D97-AF65-F5344CB8AC3E}">
        <p14:creationId xmlns:p14="http://schemas.microsoft.com/office/powerpoint/2010/main" val="18328870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E13E0DF-3A2C-4A16-B267-E7FF0ACDE347}" type="slidenum">
              <a:rPr lang="en-US"/>
              <a:pPr>
                <a:defRPr/>
              </a:pPr>
              <a:t>‹#›</a:t>
            </a:fld>
            <a:endParaRPr lang="en-US"/>
          </a:p>
        </p:txBody>
      </p:sp>
    </p:spTree>
    <p:extLst>
      <p:ext uri="{BB962C8B-B14F-4D97-AF65-F5344CB8AC3E}">
        <p14:creationId xmlns:p14="http://schemas.microsoft.com/office/powerpoint/2010/main" val="15040221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7B79924-E764-45F5-8801-DCA7F7F8127A}" type="slidenum">
              <a:rPr lang="en-US"/>
              <a:pPr>
                <a:defRPr/>
              </a:pPr>
              <a:t>‹#›</a:t>
            </a:fld>
            <a:endParaRPr lang="en-US"/>
          </a:p>
        </p:txBody>
      </p:sp>
    </p:spTree>
    <p:extLst>
      <p:ext uri="{BB962C8B-B14F-4D97-AF65-F5344CB8AC3E}">
        <p14:creationId xmlns:p14="http://schemas.microsoft.com/office/powerpoint/2010/main" val="41807980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CA5B068-A0D4-4FC1-A023-47BCFACCA7F1}" type="slidenum">
              <a:rPr lang="en-US"/>
              <a:pPr>
                <a:defRPr/>
              </a:pPr>
              <a:t>‹#›</a:t>
            </a:fld>
            <a:endParaRPr lang="en-US"/>
          </a:p>
        </p:txBody>
      </p:sp>
    </p:spTree>
    <p:extLst>
      <p:ext uri="{BB962C8B-B14F-4D97-AF65-F5344CB8AC3E}">
        <p14:creationId xmlns:p14="http://schemas.microsoft.com/office/powerpoint/2010/main" val="24057733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1E6C1BB-299C-4AFF-97FD-FCCD05AAFCDB}" type="slidenum">
              <a:rPr lang="en-US"/>
              <a:pPr>
                <a:defRPr/>
              </a:pPr>
              <a:t>‹#›</a:t>
            </a:fld>
            <a:endParaRPr lang="en-US"/>
          </a:p>
        </p:txBody>
      </p:sp>
    </p:spTree>
    <p:extLst>
      <p:ext uri="{BB962C8B-B14F-4D97-AF65-F5344CB8AC3E}">
        <p14:creationId xmlns:p14="http://schemas.microsoft.com/office/powerpoint/2010/main" val="15477757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5CCF88-8746-4584-9462-E0C0F2784D68}" type="slidenum">
              <a:rPr lang="en-US"/>
              <a:pPr>
                <a:defRPr/>
              </a:pPr>
              <a:t>‹#›</a:t>
            </a:fld>
            <a:endParaRPr lang="en-US"/>
          </a:p>
        </p:txBody>
      </p:sp>
    </p:spTree>
    <p:extLst>
      <p:ext uri="{BB962C8B-B14F-4D97-AF65-F5344CB8AC3E}">
        <p14:creationId xmlns:p14="http://schemas.microsoft.com/office/powerpoint/2010/main" val="419328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38074D-2513-4EB0-B4FE-C6213525D723}" type="slidenum">
              <a:rPr lang="en-US"/>
              <a:pPr>
                <a:defRPr/>
              </a:pPr>
              <a:t>‹#›</a:t>
            </a:fld>
            <a:endParaRPr lang="en-US"/>
          </a:p>
        </p:txBody>
      </p:sp>
    </p:spTree>
    <p:extLst>
      <p:ext uri="{BB962C8B-B14F-4D97-AF65-F5344CB8AC3E}">
        <p14:creationId xmlns:p14="http://schemas.microsoft.com/office/powerpoint/2010/main" val="1665328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E0B2CA-DAC2-4AD3-9775-81030BEF41E3}" type="slidenum">
              <a:rPr lang="en-US"/>
              <a:pPr>
                <a:defRPr/>
              </a:pPr>
              <a:t>‹#›</a:t>
            </a:fld>
            <a:endParaRPr lang="en-US"/>
          </a:p>
        </p:txBody>
      </p:sp>
    </p:spTree>
    <p:extLst>
      <p:ext uri="{BB962C8B-B14F-4D97-AF65-F5344CB8AC3E}">
        <p14:creationId xmlns:p14="http://schemas.microsoft.com/office/powerpoint/2010/main" val="10494500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2D5418-82EF-440C-BCB4-AB2AD7722FD5}" type="slidenum">
              <a:rPr lang="en-US"/>
              <a:pPr>
                <a:defRPr/>
              </a:pPr>
              <a:t>‹#›</a:t>
            </a:fld>
            <a:endParaRPr lang="en-US"/>
          </a:p>
        </p:txBody>
      </p:sp>
    </p:spTree>
    <p:extLst>
      <p:ext uri="{BB962C8B-B14F-4D97-AF65-F5344CB8AC3E}">
        <p14:creationId xmlns:p14="http://schemas.microsoft.com/office/powerpoint/2010/main" val="5313838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74D9EC-DA1A-4C64-975D-AB652DB7C1E2}" type="slidenum">
              <a:rPr lang="en-US"/>
              <a:pPr>
                <a:defRPr/>
              </a:pPr>
              <a:t>‹#›</a:t>
            </a:fld>
            <a:endParaRPr lang="en-US"/>
          </a:p>
        </p:txBody>
      </p:sp>
    </p:spTree>
    <p:extLst>
      <p:ext uri="{BB962C8B-B14F-4D97-AF65-F5344CB8AC3E}">
        <p14:creationId xmlns:p14="http://schemas.microsoft.com/office/powerpoint/2010/main" val="107690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3ADFE4-4677-4E56-9374-D209CBEF7EA8}" type="slidenum">
              <a:rPr lang="en-US"/>
              <a:pPr>
                <a:defRPr/>
              </a:pPr>
              <a:t>‹#›</a:t>
            </a:fld>
            <a:endParaRPr lang="en-US"/>
          </a:p>
        </p:txBody>
      </p:sp>
    </p:spTree>
    <p:extLst>
      <p:ext uri="{BB962C8B-B14F-4D97-AF65-F5344CB8AC3E}">
        <p14:creationId xmlns:p14="http://schemas.microsoft.com/office/powerpoint/2010/main" val="27115244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EAC8CEF-B3A8-4553-B00A-250FC8A2CF2E}" type="slidenum">
              <a:rPr lang="en-US"/>
              <a:pPr>
                <a:defRPr/>
              </a:pPr>
              <a:t>‹#›</a:t>
            </a:fld>
            <a:endParaRPr lang="en-US"/>
          </a:p>
        </p:txBody>
      </p:sp>
    </p:spTree>
    <p:extLst>
      <p:ext uri="{BB962C8B-B14F-4D97-AF65-F5344CB8AC3E}">
        <p14:creationId xmlns:p14="http://schemas.microsoft.com/office/powerpoint/2010/main" val="3828426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FAF112C-9A52-4C03-A5A8-514A1C946FFC}" type="slidenum">
              <a:rPr lang="en-US"/>
              <a:pPr>
                <a:defRPr/>
              </a:pPr>
              <a:t>‹#›</a:t>
            </a:fld>
            <a:endParaRPr lang="en-US"/>
          </a:p>
        </p:txBody>
      </p:sp>
    </p:spTree>
    <p:extLst>
      <p:ext uri="{BB962C8B-B14F-4D97-AF65-F5344CB8AC3E}">
        <p14:creationId xmlns:p14="http://schemas.microsoft.com/office/powerpoint/2010/main" val="4516130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58284F7-4E30-4EBE-81DD-611A0C893921}" type="slidenum">
              <a:rPr lang="en-US"/>
              <a:pPr>
                <a:defRPr/>
              </a:pPr>
              <a:t>‹#›</a:t>
            </a:fld>
            <a:endParaRPr lang="en-US"/>
          </a:p>
        </p:txBody>
      </p:sp>
    </p:spTree>
    <p:extLst>
      <p:ext uri="{BB962C8B-B14F-4D97-AF65-F5344CB8AC3E}">
        <p14:creationId xmlns:p14="http://schemas.microsoft.com/office/powerpoint/2010/main" val="35483635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C6928BA7-FD2F-4CD6-8688-43617A586851}" type="slidenum">
              <a:rPr lang="en-US"/>
              <a:pPr>
                <a:defRPr/>
              </a:pPr>
              <a:t>‹#›</a:t>
            </a:fld>
            <a:endParaRPr lang="en-US"/>
          </a:p>
        </p:txBody>
      </p:sp>
    </p:spTree>
    <p:extLst>
      <p:ext uri="{BB962C8B-B14F-4D97-AF65-F5344CB8AC3E}">
        <p14:creationId xmlns:p14="http://schemas.microsoft.com/office/powerpoint/2010/main" val="3460455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D4884C4-EBBD-40D7-95E5-BE0B21B4346F}" type="slidenum">
              <a:rPr lang="en-US"/>
              <a:pPr>
                <a:defRPr/>
              </a:pPr>
              <a:t>‹#›</a:t>
            </a:fld>
            <a:endParaRPr lang="en-US"/>
          </a:p>
        </p:txBody>
      </p:sp>
    </p:spTree>
    <p:extLst>
      <p:ext uri="{BB962C8B-B14F-4D97-AF65-F5344CB8AC3E}">
        <p14:creationId xmlns:p14="http://schemas.microsoft.com/office/powerpoint/2010/main" val="199585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360929A-ADCE-4B14-96F1-06190E3B0B13}" type="slidenum">
              <a:rPr lang="en-US"/>
              <a:pPr>
                <a:defRPr/>
              </a:pPr>
              <a:t>‹#›</a:t>
            </a:fld>
            <a:endParaRPr lang="en-US"/>
          </a:p>
        </p:txBody>
      </p:sp>
    </p:spTree>
    <p:extLst>
      <p:ext uri="{BB962C8B-B14F-4D97-AF65-F5344CB8AC3E}">
        <p14:creationId xmlns:p14="http://schemas.microsoft.com/office/powerpoint/2010/main" val="312508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3D2C2F3E-B3C0-4C95-9365-A38BD0A4EE72}" type="slidenum">
              <a:rPr lang="en-US"/>
              <a:pPr>
                <a:defRPr/>
              </a:pPr>
              <a:t>‹#›</a:t>
            </a:fld>
            <a:endParaRPr lang="en-US"/>
          </a:p>
        </p:txBody>
      </p:sp>
    </p:spTree>
    <p:extLst>
      <p:ext uri="{BB962C8B-B14F-4D97-AF65-F5344CB8AC3E}">
        <p14:creationId xmlns:p14="http://schemas.microsoft.com/office/powerpoint/2010/main" val="27048522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81F578-B58E-4A93-9681-1A763B26CD21}" type="slidenum">
              <a:rPr lang="en-US"/>
              <a:pPr>
                <a:defRPr/>
              </a:pPr>
              <a:t>‹#›</a:t>
            </a:fld>
            <a:endParaRPr lang="en-US"/>
          </a:p>
        </p:txBody>
      </p:sp>
    </p:spTree>
    <p:extLst>
      <p:ext uri="{BB962C8B-B14F-4D97-AF65-F5344CB8AC3E}">
        <p14:creationId xmlns:p14="http://schemas.microsoft.com/office/powerpoint/2010/main" val="17780016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0D2E47-488A-4E9D-AE97-C56D73FDCB70}" type="slidenum">
              <a:rPr lang="en-US"/>
              <a:pPr>
                <a:defRPr/>
              </a:pPr>
              <a:t>‹#›</a:t>
            </a:fld>
            <a:endParaRPr lang="en-US"/>
          </a:p>
        </p:txBody>
      </p:sp>
    </p:spTree>
    <p:extLst>
      <p:ext uri="{BB962C8B-B14F-4D97-AF65-F5344CB8AC3E}">
        <p14:creationId xmlns:p14="http://schemas.microsoft.com/office/powerpoint/2010/main" val="37903548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E3299D-905B-4388-91E1-CA3E3F1AE221}" type="slidenum">
              <a:rPr lang="en-US"/>
              <a:pPr>
                <a:defRPr/>
              </a:pPr>
              <a:t>‹#›</a:t>
            </a:fld>
            <a:endParaRPr lang="en-US"/>
          </a:p>
        </p:txBody>
      </p:sp>
    </p:spTree>
    <p:extLst>
      <p:ext uri="{BB962C8B-B14F-4D97-AF65-F5344CB8AC3E}">
        <p14:creationId xmlns:p14="http://schemas.microsoft.com/office/powerpoint/2010/main" val="14382890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21FAE1-C6E1-4738-BEA9-15943264A43E}" type="slidenum">
              <a:rPr lang="en-US"/>
              <a:pPr>
                <a:defRPr/>
              </a:pPr>
              <a:t>‹#›</a:t>
            </a:fld>
            <a:endParaRPr lang="en-US"/>
          </a:p>
        </p:txBody>
      </p:sp>
    </p:spTree>
    <p:extLst>
      <p:ext uri="{BB962C8B-B14F-4D97-AF65-F5344CB8AC3E}">
        <p14:creationId xmlns:p14="http://schemas.microsoft.com/office/powerpoint/2010/main" val="38553079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AC2F56-CD84-483F-90D6-538621A436F9}" type="slidenum">
              <a:rPr lang="en-US"/>
              <a:pPr>
                <a:defRPr/>
              </a:pPr>
              <a:t>‹#›</a:t>
            </a:fld>
            <a:endParaRPr lang="en-US"/>
          </a:p>
        </p:txBody>
      </p:sp>
    </p:spTree>
    <p:extLst>
      <p:ext uri="{BB962C8B-B14F-4D97-AF65-F5344CB8AC3E}">
        <p14:creationId xmlns:p14="http://schemas.microsoft.com/office/powerpoint/2010/main" val="3626965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4D3AF2B-76CB-487B-968C-F1B60E19C5AF}" type="slidenum">
              <a:rPr lang="en-US"/>
              <a:pPr>
                <a:defRPr/>
              </a:pPr>
              <a:t>‹#›</a:t>
            </a:fld>
            <a:endParaRPr lang="en-US"/>
          </a:p>
        </p:txBody>
      </p:sp>
    </p:spTree>
    <p:extLst>
      <p:ext uri="{BB962C8B-B14F-4D97-AF65-F5344CB8AC3E}">
        <p14:creationId xmlns:p14="http://schemas.microsoft.com/office/powerpoint/2010/main" val="1743260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A629F15-CD36-435E-AD07-60A0F582BEC0}" type="slidenum">
              <a:rPr lang="en-US"/>
              <a:pPr>
                <a:defRPr/>
              </a:pPr>
              <a:t>‹#›</a:t>
            </a:fld>
            <a:endParaRPr lang="en-US"/>
          </a:p>
        </p:txBody>
      </p:sp>
    </p:spTree>
    <p:extLst>
      <p:ext uri="{BB962C8B-B14F-4D97-AF65-F5344CB8AC3E}">
        <p14:creationId xmlns:p14="http://schemas.microsoft.com/office/powerpoint/2010/main" val="38818953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F564272-4443-4F39-BB99-E9E766CBAA72}" type="slidenum">
              <a:rPr lang="en-US"/>
              <a:pPr>
                <a:defRPr/>
              </a:pPr>
              <a:t>‹#›</a:t>
            </a:fld>
            <a:endParaRPr lang="en-US"/>
          </a:p>
        </p:txBody>
      </p:sp>
    </p:spTree>
    <p:extLst>
      <p:ext uri="{BB962C8B-B14F-4D97-AF65-F5344CB8AC3E}">
        <p14:creationId xmlns:p14="http://schemas.microsoft.com/office/powerpoint/2010/main" val="16417388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38E33F7-8E21-4097-9A78-5A66FC375E72}" type="slidenum">
              <a:rPr lang="en-US"/>
              <a:pPr>
                <a:defRPr/>
              </a:pPr>
              <a:t>‹#›</a:t>
            </a:fld>
            <a:endParaRPr lang="en-US"/>
          </a:p>
        </p:txBody>
      </p:sp>
    </p:spTree>
    <p:extLst>
      <p:ext uri="{BB962C8B-B14F-4D97-AF65-F5344CB8AC3E}">
        <p14:creationId xmlns:p14="http://schemas.microsoft.com/office/powerpoint/2010/main" val="26960021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6CCD128-8A3F-4D30-A25F-4E60B4B72220}" type="slidenum">
              <a:rPr lang="en-US"/>
              <a:pPr>
                <a:defRPr/>
              </a:pPr>
              <a:t>‹#›</a:t>
            </a:fld>
            <a:endParaRPr lang="en-US"/>
          </a:p>
        </p:txBody>
      </p:sp>
    </p:spTree>
    <p:extLst>
      <p:ext uri="{BB962C8B-B14F-4D97-AF65-F5344CB8AC3E}">
        <p14:creationId xmlns:p14="http://schemas.microsoft.com/office/powerpoint/2010/main" val="2266140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578E1BF3-02A4-472F-B84B-B1F34B65DD38}" type="slidenum">
              <a:rPr lang="en-US"/>
              <a:pPr>
                <a:defRPr/>
              </a:pPr>
              <a:t>‹#›</a:t>
            </a:fld>
            <a:endParaRPr lang="en-US"/>
          </a:p>
        </p:txBody>
      </p:sp>
    </p:spTree>
    <p:extLst>
      <p:ext uri="{BB962C8B-B14F-4D97-AF65-F5344CB8AC3E}">
        <p14:creationId xmlns:p14="http://schemas.microsoft.com/office/powerpoint/2010/main" val="37280564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F16724-D85C-4BB6-8468-E920093A7C12}" type="slidenum">
              <a:rPr lang="en-US"/>
              <a:pPr>
                <a:defRPr/>
              </a:pPr>
              <a:t>‹#›</a:t>
            </a:fld>
            <a:endParaRPr lang="en-US"/>
          </a:p>
        </p:txBody>
      </p:sp>
    </p:spTree>
    <p:extLst>
      <p:ext uri="{BB962C8B-B14F-4D97-AF65-F5344CB8AC3E}">
        <p14:creationId xmlns:p14="http://schemas.microsoft.com/office/powerpoint/2010/main" val="33265049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56A580-F06A-4C0D-96BF-B63420357007}" type="slidenum">
              <a:rPr lang="en-US"/>
              <a:pPr>
                <a:defRPr/>
              </a:pPr>
              <a:t>‹#›</a:t>
            </a:fld>
            <a:endParaRPr lang="en-US"/>
          </a:p>
        </p:txBody>
      </p:sp>
    </p:spTree>
    <p:extLst>
      <p:ext uri="{BB962C8B-B14F-4D97-AF65-F5344CB8AC3E}">
        <p14:creationId xmlns:p14="http://schemas.microsoft.com/office/powerpoint/2010/main" val="52426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5399E0-DD49-4120-AFB0-C30417448072}" type="slidenum">
              <a:rPr lang="en-US"/>
              <a:pPr>
                <a:defRPr/>
              </a:pPr>
              <a:t>‹#›</a:t>
            </a:fld>
            <a:endParaRPr lang="en-US"/>
          </a:p>
        </p:txBody>
      </p:sp>
    </p:spTree>
    <p:extLst>
      <p:ext uri="{BB962C8B-B14F-4D97-AF65-F5344CB8AC3E}">
        <p14:creationId xmlns:p14="http://schemas.microsoft.com/office/powerpoint/2010/main" val="15955785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162430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492875"/>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92875"/>
            <a:ext cx="2133600" cy="365125"/>
          </a:xfrm>
          <a:prstGeom prst="rect">
            <a:avLst/>
          </a:prstGeom>
        </p:spPr>
        <p:txBody>
          <a:bodyPr/>
          <a:lstStyle>
            <a:lvl1pPr>
              <a:defRPr/>
            </a:lvl1pPr>
          </a:lstStyle>
          <a:p>
            <a:pPr>
              <a:defRPr/>
            </a:pPr>
            <a:fld id="{C4FE0233-A3D1-4D3A-A0F7-A91A26C97F9E}" type="slidenum">
              <a:rPr lang="en-US" smtClean="0"/>
              <a:pPr>
                <a:defRPr/>
              </a:pPr>
              <a:t>‹#›</a:t>
            </a:fld>
            <a:endParaRPr lang="en-US"/>
          </a:p>
        </p:txBody>
      </p:sp>
    </p:spTree>
    <p:extLst>
      <p:ext uri="{BB962C8B-B14F-4D97-AF65-F5344CB8AC3E}">
        <p14:creationId xmlns:p14="http://schemas.microsoft.com/office/powerpoint/2010/main" val="4026895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6764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676400"/>
            <a:ext cx="4076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948835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206042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35191219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10757813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094E51-D018-446B-8DD9-45075E1F7C01}"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404249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03B20B6A-9EDC-43D3-AA1A-728F73714712}" type="slidenum">
              <a:rPr lang="en-US"/>
              <a:pPr>
                <a:defRPr/>
              </a:pPr>
              <a:t>‹#›</a:t>
            </a:fld>
            <a:endParaRPr lang="en-US"/>
          </a:p>
        </p:txBody>
      </p:sp>
    </p:spTree>
    <p:extLst>
      <p:ext uri="{BB962C8B-B14F-4D97-AF65-F5344CB8AC3E}">
        <p14:creationId xmlns:p14="http://schemas.microsoft.com/office/powerpoint/2010/main" val="14266904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094E51-D018-446B-8DD9-45075E1F7C01}" type="datetimeFigureOut">
              <a:rPr lang="en-US" smtClean="0"/>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9818687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094E51-D018-446B-8DD9-45075E1F7C01}" type="datetimeFigureOut">
              <a:rPr lang="en-US" smtClean="0"/>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894859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94E51-D018-446B-8DD9-45075E1F7C01}" type="datetimeFigureOut">
              <a:rPr lang="en-US" smtClean="0"/>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25235886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94E51-D018-446B-8DD9-45075E1F7C01}"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3854561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94E51-D018-446B-8DD9-45075E1F7C01}" type="datetimeFigureOut">
              <a:rPr lang="en-US" smtClean="0"/>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6285497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6416123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481-0E3D-402D-A42F-32E5AF51CA95}" type="slidenum">
              <a:rPr lang="en-US" smtClean="0"/>
              <a:t>‹#›</a:t>
            </a:fld>
            <a:endParaRPr lang="en-US"/>
          </a:p>
        </p:txBody>
      </p:sp>
    </p:spTree>
    <p:extLst>
      <p:ext uri="{BB962C8B-B14F-4D97-AF65-F5344CB8AC3E}">
        <p14:creationId xmlns:p14="http://schemas.microsoft.com/office/powerpoint/2010/main" val="25967742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29179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C3094E51-D018-446B-8DD9-45075E1F7C01}" type="datetimeFigureOut">
              <a:rPr lang="en-US" smtClean="0"/>
              <a:t>11/8/2016</a:t>
            </a:fld>
            <a:endParaRPr lang="en-US"/>
          </a:p>
        </p:txBody>
      </p:sp>
      <p:sp>
        <p:nvSpPr>
          <p:cNvPr id="6" name="Footer Placeholder 4"/>
          <p:cNvSpPr>
            <a:spLocks noGrp="1"/>
          </p:cNvSpPr>
          <p:nvPr>
            <p:ph type="ftr" sz="quarter" idx="11"/>
          </p:nvPr>
        </p:nvSpPr>
        <p:spPr>
          <a:xfrm>
            <a:off x="3124200" y="6492875"/>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6553200" y="6492875"/>
            <a:ext cx="2133600" cy="365125"/>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24187075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C3094E51-D018-446B-8DD9-45075E1F7C01}" type="datetimeFigureOut">
              <a:rPr lang="en-US" smtClean="0"/>
              <a:t>11/8/2016</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2848731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90AE4D5-EF01-49F2-BC08-FD5A241CD47C}" type="slidenum">
              <a:rPr lang="en-US"/>
              <a:pPr>
                <a:defRPr/>
              </a:pPr>
              <a:t>‹#›</a:t>
            </a:fld>
            <a:endParaRPr lang="en-US"/>
          </a:p>
        </p:txBody>
      </p:sp>
    </p:spTree>
    <p:extLst>
      <p:ext uri="{BB962C8B-B14F-4D97-AF65-F5344CB8AC3E}">
        <p14:creationId xmlns:p14="http://schemas.microsoft.com/office/powerpoint/2010/main" val="17899377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fld id="{C3094E51-D018-446B-8DD9-45075E1F7C01}" type="datetimeFigureOut">
              <a:rPr lang="en-US" smtClean="0"/>
              <a:t>11/8/2016</a:t>
            </a:fld>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41936831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C3094E51-D018-446B-8DD9-45075E1F7C01}" type="datetimeFigureOut">
              <a:rPr lang="en-US" smtClean="0"/>
              <a:t>11/8/2016</a:t>
            </a:fld>
            <a:endParaRPr lang="en-US"/>
          </a:p>
        </p:txBody>
      </p:sp>
      <p:sp>
        <p:nvSpPr>
          <p:cNvPr id="6" name="Footer Placeholder 4"/>
          <p:cNvSpPr>
            <a:spLocks noGrp="1"/>
          </p:cNvSpPr>
          <p:nvPr>
            <p:ph type="ftr" sz="quarter" idx="11"/>
          </p:nvPr>
        </p:nvSpPr>
        <p:spPr>
          <a:xfrm>
            <a:off x="3124200" y="6492875"/>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6553200" y="6492875"/>
            <a:ext cx="2133600" cy="365125"/>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17310400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91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676400"/>
            <a:ext cx="40767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10100" y="1676400"/>
            <a:ext cx="4076700" cy="44196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6089280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8E2ECB-C87A-440E-9988-D40604A34F80}" type="datetimeFigureOut">
              <a:rPr lang="en-US" smtClean="0"/>
              <a:t>11/8/2016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5D42FA-364A-4020-9C84-741E6F321C7E}" type="slidenum">
              <a:rPr lang="en-US" smtClean="0"/>
              <a:t>‹#›</a:t>
            </a:fld>
            <a:endParaRPr lang="en-US"/>
          </a:p>
        </p:txBody>
      </p:sp>
    </p:spTree>
    <p:extLst>
      <p:ext uri="{BB962C8B-B14F-4D97-AF65-F5344CB8AC3E}">
        <p14:creationId xmlns:p14="http://schemas.microsoft.com/office/powerpoint/2010/main" val="36342229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18E2ECB-C87A-440E-9988-D40604A34F80}" type="datetimeFigureOut">
              <a:rPr lang="en-US" smtClean="0"/>
              <a:t>11/8/2016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95D42FA-364A-4020-9C84-741E6F321C7E}" type="slidenum">
              <a:rPr lang="en-US" smtClean="0"/>
              <a:t>‹#›</a:t>
            </a:fld>
            <a:endParaRPr lang="en-US"/>
          </a:p>
        </p:txBody>
      </p:sp>
    </p:spTree>
    <p:extLst>
      <p:ext uri="{BB962C8B-B14F-4D97-AF65-F5344CB8AC3E}">
        <p14:creationId xmlns:p14="http://schemas.microsoft.com/office/powerpoint/2010/main" val="300241529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a:xfrm>
            <a:off x="3124200" y="6492875"/>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492875"/>
            <a:ext cx="2133600" cy="365125"/>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6070365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369553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8E2ECB-C87A-440E-9988-D40604A34F80}" type="datetimeFigureOut">
              <a:rPr lang="en-US" smtClean="0"/>
              <a:t>11/8/2016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5D42FA-364A-4020-9C84-741E6F321C7E}" type="slidenum">
              <a:rPr lang="en-US" smtClean="0"/>
              <a:t>‹#›</a:t>
            </a:fld>
            <a:endParaRPr lang="en-US"/>
          </a:p>
        </p:txBody>
      </p:sp>
    </p:spTree>
    <p:extLst>
      <p:ext uri="{BB962C8B-B14F-4D97-AF65-F5344CB8AC3E}">
        <p14:creationId xmlns:p14="http://schemas.microsoft.com/office/powerpoint/2010/main" val="36342229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a:xfrm>
            <a:off x="3124200" y="6492875"/>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492875"/>
            <a:ext cx="2133600" cy="365125"/>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40268951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fld id="{C3094E51-D018-446B-8DD9-45075E1F7C01}" type="datetimeFigureOut">
              <a:rPr lang="en-US" smtClean="0"/>
              <a:t>11/8/2016</a:t>
            </a:fld>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419368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DCAEC634-1658-4110-88C0-CD898BEC9253}" type="slidenum">
              <a:rPr lang="en-US"/>
              <a:pPr>
                <a:defRPr/>
              </a:pPr>
              <a:t>‹#›</a:t>
            </a:fld>
            <a:endParaRPr lang="en-US"/>
          </a:p>
        </p:txBody>
      </p:sp>
    </p:spTree>
    <p:extLst>
      <p:ext uri="{BB962C8B-B14F-4D97-AF65-F5344CB8AC3E}">
        <p14:creationId xmlns:p14="http://schemas.microsoft.com/office/powerpoint/2010/main" val="12697342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C3094E51-D018-446B-8DD9-45075E1F7C01}" type="datetimeFigureOut">
              <a:rPr lang="en-US" smtClean="0"/>
              <a:t>11/8/2016</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28487311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357891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8E2ECB-C87A-440E-9988-D40604A34F80}" type="datetimeFigureOut">
              <a:rPr lang="en-US" smtClean="0"/>
              <a:t>11/8/2016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5D42FA-364A-4020-9C84-741E6F321C7E}" type="slidenum">
              <a:rPr lang="en-US" smtClean="0"/>
              <a:t>‹#›</a:t>
            </a:fld>
            <a:endParaRPr lang="en-US"/>
          </a:p>
        </p:txBody>
      </p:sp>
    </p:spTree>
    <p:extLst>
      <p:ext uri="{BB962C8B-B14F-4D97-AF65-F5344CB8AC3E}">
        <p14:creationId xmlns:p14="http://schemas.microsoft.com/office/powerpoint/2010/main" val="36342229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C3094E51-D018-446B-8DD9-45075E1F7C01}" type="datetimeFigureOut">
              <a:rPr lang="en-US" smtClean="0"/>
              <a:t>11/8/2016</a:t>
            </a:fld>
            <a:endParaRPr lang="en-US"/>
          </a:p>
        </p:txBody>
      </p:sp>
      <p:sp>
        <p:nvSpPr>
          <p:cNvPr id="5" name="Footer Placeholder 4"/>
          <p:cNvSpPr>
            <a:spLocks noGrp="1"/>
          </p:cNvSpPr>
          <p:nvPr>
            <p:ph type="ftr" sz="quarter" idx="11"/>
          </p:nvPr>
        </p:nvSpPr>
        <p:spPr>
          <a:xfrm>
            <a:off x="3124200" y="6492875"/>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492875"/>
            <a:ext cx="2133600" cy="365125"/>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40268951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fld id="{C3094E51-D018-446B-8DD9-45075E1F7C01}" type="datetimeFigureOut">
              <a:rPr lang="en-US" smtClean="0"/>
              <a:t>11/8/2016</a:t>
            </a:fld>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41936831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C3094E51-D018-446B-8DD9-45075E1F7C01}" type="datetimeFigureOut">
              <a:rPr lang="en-US" smtClean="0"/>
              <a:t>11/8/2016</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28487311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77C3857-EA1F-41DB-9A19-3ACAC8C6794F}"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1A990E-7815-467F-B6E6-C5CCC55027E2}" type="slidenum">
              <a:rPr lang="en-US"/>
              <a:pPr>
                <a:defRPr/>
              </a:pPr>
              <a:t>‹#›</a:t>
            </a:fld>
            <a:endParaRPr lang="en-US"/>
          </a:p>
        </p:txBody>
      </p:sp>
    </p:spTree>
    <p:extLst>
      <p:ext uri="{BB962C8B-B14F-4D97-AF65-F5344CB8AC3E}">
        <p14:creationId xmlns:p14="http://schemas.microsoft.com/office/powerpoint/2010/main" val="21745982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329AB2-7861-48B6-B5E4-9BDD98FFC4BB}"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74EB29-E62B-4E09-8EA8-57CB389166D3}" type="slidenum">
              <a:rPr lang="en-US"/>
              <a:pPr>
                <a:defRPr/>
              </a:pPr>
              <a:t>‹#›</a:t>
            </a:fld>
            <a:endParaRPr lang="en-US"/>
          </a:p>
        </p:txBody>
      </p:sp>
    </p:spTree>
    <p:extLst>
      <p:ext uri="{BB962C8B-B14F-4D97-AF65-F5344CB8AC3E}">
        <p14:creationId xmlns:p14="http://schemas.microsoft.com/office/powerpoint/2010/main" val="270027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8EF45C-8A6E-4E0F-AFB5-3967606354D5}"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A8CBAD-F84D-4DA5-8E91-20F703038060}" type="slidenum">
              <a:rPr lang="en-US"/>
              <a:pPr>
                <a:defRPr/>
              </a:pPr>
              <a:t>‹#›</a:t>
            </a:fld>
            <a:endParaRPr lang="en-US"/>
          </a:p>
        </p:txBody>
      </p:sp>
    </p:spTree>
    <p:extLst>
      <p:ext uri="{BB962C8B-B14F-4D97-AF65-F5344CB8AC3E}">
        <p14:creationId xmlns:p14="http://schemas.microsoft.com/office/powerpoint/2010/main" val="2746279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B88B0A3-2115-4E66-8C71-A475FC91B630}" type="datetimeFigureOut">
              <a:rPr lang="en-US"/>
              <a:pPr>
                <a:defRPr/>
              </a:pPr>
              <a:t>11/8/2016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E2DE14-533B-4BFD-94BB-E0540AB1EF89}" type="slidenum">
              <a:rPr lang="en-US"/>
              <a:pPr>
                <a:defRPr/>
              </a:pPr>
              <a:t>‹#›</a:t>
            </a:fld>
            <a:endParaRPr lang="en-US"/>
          </a:p>
        </p:txBody>
      </p:sp>
    </p:spTree>
    <p:extLst>
      <p:ext uri="{BB962C8B-B14F-4D97-AF65-F5344CB8AC3E}">
        <p14:creationId xmlns:p14="http://schemas.microsoft.com/office/powerpoint/2010/main" val="3640400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8A059F11-55AD-4DDE-9A67-E396651E9E03}" type="slidenum">
              <a:rPr lang="en-US"/>
              <a:pPr>
                <a:defRPr/>
              </a:pPr>
              <a:t>‹#›</a:t>
            </a:fld>
            <a:endParaRPr lang="en-US"/>
          </a:p>
        </p:txBody>
      </p:sp>
    </p:spTree>
    <p:extLst>
      <p:ext uri="{BB962C8B-B14F-4D97-AF65-F5344CB8AC3E}">
        <p14:creationId xmlns:p14="http://schemas.microsoft.com/office/powerpoint/2010/main" val="759538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B14E466-76CE-4C27-B502-552426C97115}" type="datetimeFigureOut">
              <a:rPr lang="en-US"/>
              <a:pPr>
                <a:defRPr/>
              </a:pPr>
              <a:t>11/8/2016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F529DF0-9C3A-4C6B-A5CF-C0731061AC92}" type="slidenum">
              <a:rPr lang="en-US"/>
              <a:pPr>
                <a:defRPr/>
              </a:pPr>
              <a:t>‹#›</a:t>
            </a:fld>
            <a:endParaRPr lang="en-US"/>
          </a:p>
        </p:txBody>
      </p:sp>
    </p:spTree>
    <p:extLst>
      <p:ext uri="{BB962C8B-B14F-4D97-AF65-F5344CB8AC3E}">
        <p14:creationId xmlns:p14="http://schemas.microsoft.com/office/powerpoint/2010/main" val="23898100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532DCF6-9861-4E1D-9224-9058A5D08A1E}" type="datetimeFigureOut">
              <a:rPr lang="en-US"/>
              <a:pPr>
                <a:defRPr/>
              </a:pPr>
              <a:t>11/8/2016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0584F8-10D1-459C-8A20-005C36027A33}" type="slidenum">
              <a:rPr lang="en-US"/>
              <a:pPr>
                <a:defRPr/>
              </a:pPr>
              <a:t>‹#›</a:t>
            </a:fld>
            <a:endParaRPr lang="en-US"/>
          </a:p>
        </p:txBody>
      </p:sp>
    </p:spTree>
    <p:extLst>
      <p:ext uri="{BB962C8B-B14F-4D97-AF65-F5344CB8AC3E}">
        <p14:creationId xmlns:p14="http://schemas.microsoft.com/office/powerpoint/2010/main" val="28271451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6238D0-1527-4545-ADE3-5069960EBC61}" type="datetimeFigureOut">
              <a:rPr lang="en-US"/>
              <a:pPr>
                <a:defRPr/>
              </a:pPr>
              <a:t>11/8/2016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05B5A7-F1E5-46F5-BB0D-34A35D063D6D}" type="slidenum">
              <a:rPr lang="en-US"/>
              <a:pPr>
                <a:defRPr/>
              </a:pPr>
              <a:t>‹#›</a:t>
            </a:fld>
            <a:endParaRPr lang="en-US"/>
          </a:p>
        </p:txBody>
      </p:sp>
    </p:spTree>
    <p:extLst>
      <p:ext uri="{BB962C8B-B14F-4D97-AF65-F5344CB8AC3E}">
        <p14:creationId xmlns:p14="http://schemas.microsoft.com/office/powerpoint/2010/main" val="9023413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1704F1-3ABA-4FD9-B8DA-6B95ACD37C25}" type="datetimeFigureOut">
              <a:rPr lang="en-US"/>
              <a:pPr>
                <a:defRPr/>
              </a:pPr>
              <a:t>11/8/2016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6D7CF2-0604-438C-808E-1E08A564C203}" type="slidenum">
              <a:rPr lang="en-US"/>
              <a:pPr>
                <a:defRPr/>
              </a:pPr>
              <a:t>‹#›</a:t>
            </a:fld>
            <a:endParaRPr lang="en-US"/>
          </a:p>
        </p:txBody>
      </p:sp>
    </p:spTree>
    <p:extLst>
      <p:ext uri="{BB962C8B-B14F-4D97-AF65-F5344CB8AC3E}">
        <p14:creationId xmlns:p14="http://schemas.microsoft.com/office/powerpoint/2010/main" val="6363748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40B3FE-C997-4CCC-BB0D-0D2EF35774D6}" type="datetimeFigureOut">
              <a:rPr lang="en-US"/>
              <a:pPr>
                <a:defRPr/>
              </a:pPr>
              <a:t>11/8/2016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1D7917-71CB-4DED-98D0-FE6DE53B3A71}" type="slidenum">
              <a:rPr lang="en-US"/>
              <a:pPr>
                <a:defRPr/>
              </a:pPr>
              <a:t>‹#›</a:t>
            </a:fld>
            <a:endParaRPr lang="en-US"/>
          </a:p>
        </p:txBody>
      </p:sp>
    </p:spTree>
    <p:extLst>
      <p:ext uri="{BB962C8B-B14F-4D97-AF65-F5344CB8AC3E}">
        <p14:creationId xmlns:p14="http://schemas.microsoft.com/office/powerpoint/2010/main" val="30619859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A761EE-3A74-416A-8782-F75B89E620D2}"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B178A9-7983-4C66-9A4C-10B691CDFDBB}" type="slidenum">
              <a:rPr lang="en-US"/>
              <a:pPr>
                <a:defRPr/>
              </a:pPr>
              <a:t>‹#›</a:t>
            </a:fld>
            <a:endParaRPr lang="en-US"/>
          </a:p>
        </p:txBody>
      </p:sp>
    </p:spTree>
    <p:extLst>
      <p:ext uri="{BB962C8B-B14F-4D97-AF65-F5344CB8AC3E}">
        <p14:creationId xmlns:p14="http://schemas.microsoft.com/office/powerpoint/2010/main" val="9523068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5788C2-7969-4711-9652-550A3B5C899F}" type="datetimeFigureOut">
              <a:rPr lang="en-US"/>
              <a:pPr>
                <a:defRPr/>
              </a:pPr>
              <a:t>11/8/2016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9F3A8C-11C3-4B3E-A526-C94585D14AF4}" type="slidenum">
              <a:rPr lang="en-US"/>
              <a:pPr>
                <a:defRPr/>
              </a:pPr>
              <a:t>‹#›</a:t>
            </a:fld>
            <a:endParaRPr lang="en-US"/>
          </a:p>
        </p:txBody>
      </p:sp>
    </p:spTree>
    <p:extLst>
      <p:ext uri="{BB962C8B-B14F-4D97-AF65-F5344CB8AC3E}">
        <p14:creationId xmlns:p14="http://schemas.microsoft.com/office/powerpoint/2010/main" val="26133156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1076027-C1B3-43AD-8F71-0E0F9A19E4E7}" type="slidenum">
              <a:rPr lang="en-US"/>
              <a:pPr>
                <a:defRPr/>
              </a:pPr>
              <a:t>‹#›</a:t>
            </a:fld>
            <a:endParaRPr lang="en-US"/>
          </a:p>
        </p:txBody>
      </p:sp>
    </p:spTree>
    <p:extLst>
      <p:ext uri="{BB962C8B-B14F-4D97-AF65-F5344CB8AC3E}">
        <p14:creationId xmlns:p14="http://schemas.microsoft.com/office/powerpoint/2010/main" val="2732758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B241707-BB58-40C9-8B6B-08B4CFCB645D}" type="slidenum">
              <a:rPr lang="en-US"/>
              <a:pPr>
                <a:defRPr/>
              </a:pPr>
              <a:t>‹#›</a:t>
            </a:fld>
            <a:endParaRPr lang="en-US"/>
          </a:p>
        </p:txBody>
      </p:sp>
    </p:spTree>
    <p:extLst>
      <p:ext uri="{BB962C8B-B14F-4D97-AF65-F5344CB8AC3E}">
        <p14:creationId xmlns:p14="http://schemas.microsoft.com/office/powerpoint/2010/main" val="17841760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A7B6D4A3-63CD-43A6-96F4-D080077761BE}" type="slidenum">
              <a:rPr lang="en-US"/>
              <a:pPr>
                <a:defRPr/>
              </a:pPr>
              <a:t>‹#›</a:t>
            </a:fld>
            <a:endParaRPr lang="en-US"/>
          </a:p>
        </p:txBody>
      </p:sp>
    </p:spTree>
    <p:extLst>
      <p:ext uri="{BB962C8B-B14F-4D97-AF65-F5344CB8AC3E}">
        <p14:creationId xmlns:p14="http://schemas.microsoft.com/office/powerpoint/2010/main" val="2135315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C616CAF1-5C29-4302-B56B-F75E9D291890}" type="slidenum">
              <a:rPr lang="en-US"/>
              <a:pPr>
                <a:defRPr/>
              </a:pPr>
              <a:t>‹#›</a:t>
            </a:fld>
            <a:endParaRPr lang="en-US"/>
          </a:p>
        </p:txBody>
      </p:sp>
    </p:spTree>
    <p:extLst>
      <p:ext uri="{BB962C8B-B14F-4D97-AF65-F5344CB8AC3E}">
        <p14:creationId xmlns:p14="http://schemas.microsoft.com/office/powerpoint/2010/main" val="10842804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BCF06C6F-33E8-4814-BE4B-3A71CA498CA5}" type="slidenum">
              <a:rPr lang="en-US"/>
              <a:pPr>
                <a:defRPr/>
              </a:pPr>
              <a:t>‹#›</a:t>
            </a:fld>
            <a:endParaRPr lang="en-US"/>
          </a:p>
        </p:txBody>
      </p:sp>
    </p:spTree>
    <p:extLst>
      <p:ext uri="{BB962C8B-B14F-4D97-AF65-F5344CB8AC3E}">
        <p14:creationId xmlns:p14="http://schemas.microsoft.com/office/powerpoint/2010/main" val="3232736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F9B2BECA-A924-4D1A-A37C-5E93F715AE59}" type="slidenum">
              <a:rPr lang="en-US"/>
              <a:pPr>
                <a:defRPr/>
              </a:pPr>
              <a:t>‹#›</a:t>
            </a:fld>
            <a:endParaRPr lang="en-US"/>
          </a:p>
        </p:txBody>
      </p:sp>
    </p:spTree>
    <p:extLst>
      <p:ext uri="{BB962C8B-B14F-4D97-AF65-F5344CB8AC3E}">
        <p14:creationId xmlns:p14="http://schemas.microsoft.com/office/powerpoint/2010/main" val="568153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E454DD63-5886-432B-BBC3-0E8F10B9B37A}" type="slidenum">
              <a:rPr lang="en-US"/>
              <a:pPr>
                <a:defRPr/>
              </a:pPr>
              <a:t>‹#›</a:t>
            </a:fld>
            <a:endParaRPr lang="en-US"/>
          </a:p>
        </p:txBody>
      </p:sp>
    </p:spTree>
    <p:extLst>
      <p:ext uri="{BB962C8B-B14F-4D97-AF65-F5344CB8AC3E}">
        <p14:creationId xmlns:p14="http://schemas.microsoft.com/office/powerpoint/2010/main" val="12097828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23FE1CF1-C629-4670-9EF6-2B42A64EBB01}" type="slidenum">
              <a:rPr lang="en-US"/>
              <a:pPr>
                <a:defRPr/>
              </a:pPr>
              <a:t>‹#›</a:t>
            </a:fld>
            <a:endParaRPr lang="en-US"/>
          </a:p>
        </p:txBody>
      </p:sp>
    </p:spTree>
    <p:extLst>
      <p:ext uri="{BB962C8B-B14F-4D97-AF65-F5344CB8AC3E}">
        <p14:creationId xmlns:p14="http://schemas.microsoft.com/office/powerpoint/2010/main" val="28803256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4B6138A9-1CFB-4798-94A1-6EC5A5A0BFB0}" type="slidenum">
              <a:rPr lang="en-US"/>
              <a:pPr>
                <a:defRPr/>
              </a:pPr>
              <a:t>‹#›</a:t>
            </a:fld>
            <a:endParaRPr lang="en-US"/>
          </a:p>
        </p:txBody>
      </p:sp>
    </p:spTree>
    <p:extLst>
      <p:ext uri="{BB962C8B-B14F-4D97-AF65-F5344CB8AC3E}">
        <p14:creationId xmlns:p14="http://schemas.microsoft.com/office/powerpoint/2010/main" val="7828864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9D6C58C0-96AD-45A0-AA89-1F34AFCF143B}" type="slidenum">
              <a:rPr lang="en-US"/>
              <a:pPr>
                <a:defRPr/>
              </a:pPr>
              <a:t>‹#›</a:t>
            </a:fld>
            <a:endParaRPr lang="en-US"/>
          </a:p>
        </p:txBody>
      </p:sp>
    </p:spTree>
    <p:extLst>
      <p:ext uri="{BB962C8B-B14F-4D97-AF65-F5344CB8AC3E}">
        <p14:creationId xmlns:p14="http://schemas.microsoft.com/office/powerpoint/2010/main" val="38752202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6E54119C-3678-4035-8790-D77A0BD95654}" type="slidenum">
              <a:rPr lang="en-US"/>
              <a:pPr>
                <a:defRPr/>
              </a:pPr>
              <a:t>‹#›</a:t>
            </a:fld>
            <a:endParaRPr lang="en-US"/>
          </a:p>
        </p:txBody>
      </p:sp>
    </p:spTree>
    <p:extLst>
      <p:ext uri="{BB962C8B-B14F-4D97-AF65-F5344CB8AC3E}">
        <p14:creationId xmlns:p14="http://schemas.microsoft.com/office/powerpoint/2010/main" val="15978450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507FE56-5866-4D9B-B390-0207D957775B}" type="slidenum">
              <a:rPr lang="en-US"/>
              <a:pPr>
                <a:defRPr/>
              </a:pPr>
              <a:t>‹#›</a:t>
            </a:fld>
            <a:endParaRPr lang="en-US"/>
          </a:p>
        </p:txBody>
      </p:sp>
    </p:spTree>
    <p:extLst>
      <p:ext uri="{BB962C8B-B14F-4D97-AF65-F5344CB8AC3E}">
        <p14:creationId xmlns:p14="http://schemas.microsoft.com/office/powerpoint/2010/main" val="3307315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6CBC5-E7BA-48C8-97A3-4C1D1C1180AA}" type="slidenum">
              <a:rPr lang="en-US"/>
              <a:pPr>
                <a:defRPr/>
              </a:pPr>
              <a:t>‹#›</a:t>
            </a:fld>
            <a:endParaRPr lang="en-US"/>
          </a:p>
        </p:txBody>
      </p:sp>
    </p:spTree>
    <p:extLst>
      <p:ext uri="{BB962C8B-B14F-4D97-AF65-F5344CB8AC3E}">
        <p14:creationId xmlns:p14="http://schemas.microsoft.com/office/powerpoint/2010/main" val="23331364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ABCFBD-97A3-4332-9F07-5AC3C67E6446}" type="slidenum">
              <a:rPr lang="en-US"/>
              <a:pPr>
                <a:defRPr/>
              </a:pPr>
              <a:t>‹#›</a:t>
            </a:fld>
            <a:endParaRPr lang="en-US"/>
          </a:p>
        </p:txBody>
      </p:sp>
    </p:spTree>
    <p:extLst>
      <p:ext uri="{BB962C8B-B14F-4D97-AF65-F5344CB8AC3E}">
        <p14:creationId xmlns:p14="http://schemas.microsoft.com/office/powerpoint/2010/main" val="371402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FB29B38-6EA3-4606-874E-E8F6886AD946}" type="slidenum">
              <a:rPr lang="en-US"/>
              <a:pPr>
                <a:defRPr/>
              </a:pPr>
              <a:t>‹#›</a:t>
            </a:fld>
            <a:endParaRPr lang="en-US"/>
          </a:p>
        </p:txBody>
      </p:sp>
    </p:spTree>
    <p:extLst>
      <p:ext uri="{BB962C8B-B14F-4D97-AF65-F5344CB8AC3E}">
        <p14:creationId xmlns:p14="http://schemas.microsoft.com/office/powerpoint/2010/main" val="1801934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581A53-6307-4A3A-AB73-6E1880DE9624}" type="slidenum">
              <a:rPr lang="en-US"/>
              <a:pPr>
                <a:defRPr/>
              </a:pPr>
              <a:t>‹#›</a:t>
            </a:fld>
            <a:endParaRPr lang="en-US"/>
          </a:p>
        </p:txBody>
      </p:sp>
    </p:spTree>
    <p:extLst>
      <p:ext uri="{BB962C8B-B14F-4D97-AF65-F5344CB8AC3E}">
        <p14:creationId xmlns:p14="http://schemas.microsoft.com/office/powerpoint/2010/main" val="2239522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8EA26B-558A-455E-8E56-A02E828394FD}" type="slidenum">
              <a:rPr lang="en-US"/>
              <a:pPr>
                <a:defRPr/>
              </a:pPr>
              <a:t>‹#›</a:t>
            </a:fld>
            <a:endParaRPr lang="en-US"/>
          </a:p>
        </p:txBody>
      </p:sp>
    </p:spTree>
    <p:extLst>
      <p:ext uri="{BB962C8B-B14F-4D97-AF65-F5344CB8AC3E}">
        <p14:creationId xmlns:p14="http://schemas.microsoft.com/office/powerpoint/2010/main" val="39935384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2BEC21D-3770-4E11-AEAF-66CC8FF120DD}" type="slidenum">
              <a:rPr lang="en-US"/>
              <a:pPr>
                <a:defRPr/>
              </a:pPr>
              <a:t>‹#›</a:t>
            </a:fld>
            <a:endParaRPr lang="en-US"/>
          </a:p>
        </p:txBody>
      </p:sp>
    </p:spTree>
    <p:extLst>
      <p:ext uri="{BB962C8B-B14F-4D97-AF65-F5344CB8AC3E}">
        <p14:creationId xmlns:p14="http://schemas.microsoft.com/office/powerpoint/2010/main" val="4266953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0D9F77D-A771-4DF7-84EA-4BB9345D567C}" type="slidenum">
              <a:rPr lang="en-US"/>
              <a:pPr>
                <a:defRPr/>
              </a:pPr>
              <a:t>‹#›</a:t>
            </a:fld>
            <a:endParaRPr lang="en-US"/>
          </a:p>
        </p:txBody>
      </p:sp>
    </p:spTree>
    <p:extLst>
      <p:ext uri="{BB962C8B-B14F-4D97-AF65-F5344CB8AC3E}">
        <p14:creationId xmlns:p14="http://schemas.microsoft.com/office/powerpoint/2010/main" val="21424357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6CA5EB-37DE-4292-B918-EC1005D65F73}" type="slidenum">
              <a:rPr lang="en-US"/>
              <a:pPr>
                <a:defRPr/>
              </a:pPr>
              <a:t>‹#›</a:t>
            </a:fld>
            <a:endParaRPr lang="en-US"/>
          </a:p>
        </p:txBody>
      </p:sp>
    </p:spTree>
    <p:extLst>
      <p:ext uri="{BB962C8B-B14F-4D97-AF65-F5344CB8AC3E}">
        <p14:creationId xmlns:p14="http://schemas.microsoft.com/office/powerpoint/2010/main" val="37656485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7D194E-C8D8-4275-B524-78AEDA1FF90F}" type="slidenum">
              <a:rPr lang="en-US"/>
              <a:pPr>
                <a:defRPr/>
              </a:pPr>
              <a:t>‹#›</a:t>
            </a:fld>
            <a:endParaRPr lang="en-US"/>
          </a:p>
        </p:txBody>
      </p:sp>
    </p:spTree>
    <p:extLst>
      <p:ext uri="{BB962C8B-B14F-4D97-AF65-F5344CB8AC3E}">
        <p14:creationId xmlns:p14="http://schemas.microsoft.com/office/powerpoint/2010/main" val="32441020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41550F-01C7-44FC-A36E-A17B1325A1EF}" type="slidenum">
              <a:rPr lang="en-US"/>
              <a:pPr>
                <a:defRPr/>
              </a:pPr>
              <a:t>‹#›</a:t>
            </a:fld>
            <a:endParaRPr lang="en-US"/>
          </a:p>
        </p:txBody>
      </p:sp>
    </p:spTree>
    <p:extLst>
      <p:ext uri="{BB962C8B-B14F-4D97-AF65-F5344CB8AC3E}">
        <p14:creationId xmlns:p14="http://schemas.microsoft.com/office/powerpoint/2010/main" val="18984904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D99FED-100E-4353-A4D9-8FBE1F552D5D}" type="slidenum">
              <a:rPr lang="en-US"/>
              <a:pPr>
                <a:defRPr/>
              </a:pPr>
              <a:t>‹#›</a:t>
            </a:fld>
            <a:endParaRPr lang="en-US"/>
          </a:p>
        </p:txBody>
      </p:sp>
    </p:spTree>
    <p:extLst>
      <p:ext uri="{BB962C8B-B14F-4D97-AF65-F5344CB8AC3E}">
        <p14:creationId xmlns:p14="http://schemas.microsoft.com/office/powerpoint/2010/main" val="21454991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FEACE4-82BB-4905-A23C-CB592FE035A6}" type="slidenum">
              <a:rPr lang="en-US"/>
              <a:pPr>
                <a:defRPr/>
              </a:pPr>
              <a:t>‹#›</a:t>
            </a:fld>
            <a:endParaRPr lang="en-US"/>
          </a:p>
        </p:txBody>
      </p:sp>
    </p:spTree>
    <p:extLst>
      <p:ext uri="{BB962C8B-B14F-4D97-AF65-F5344CB8AC3E}">
        <p14:creationId xmlns:p14="http://schemas.microsoft.com/office/powerpoint/2010/main" val="26663854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2C6098-69DD-4C94-9941-735939DC12D0}" type="slidenum">
              <a:rPr lang="en-US"/>
              <a:pPr>
                <a:defRPr/>
              </a:pPr>
              <a:t>‹#›</a:t>
            </a:fld>
            <a:endParaRPr lang="en-US"/>
          </a:p>
        </p:txBody>
      </p:sp>
    </p:spTree>
    <p:extLst>
      <p:ext uri="{BB962C8B-B14F-4D97-AF65-F5344CB8AC3E}">
        <p14:creationId xmlns:p14="http://schemas.microsoft.com/office/powerpoint/2010/main" val="24624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E0233-A3D1-4D3A-A0F7-A91A26C97F9E}" type="slidenum">
              <a:rPr lang="en-US"/>
              <a:pPr>
                <a:defRPr/>
              </a:pPr>
              <a:t>‹#›</a:t>
            </a:fld>
            <a:endParaRPr lang="en-US"/>
          </a:p>
        </p:txBody>
      </p:sp>
    </p:spTree>
    <p:extLst>
      <p:ext uri="{BB962C8B-B14F-4D97-AF65-F5344CB8AC3E}">
        <p14:creationId xmlns:p14="http://schemas.microsoft.com/office/powerpoint/2010/main" val="455196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1DC3739-17C7-4A73-A888-B653B7387BBE}" type="slidenum">
              <a:rPr lang="en-US"/>
              <a:pPr>
                <a:defRPr/>
              </a:pPr>
              <a:t>‹#›</a:t>
            </a:fld>
            <a:endParaRPr lang="en-US"/>
          </a:p>
        </p:txBody>
      </p:sp>
    </p:spTree>
    <p:extLst>
      <p:ext uri="{BB962C8B-B14F-4D97-AF65-F5344CB8AC3E}">
        <p14:creationId xmlns:p14="http://schemas.microsoft.com/office/powerpoint/2010/main" val="35846870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4A7C89-28AD-48C0-A1C5-7375078F0DD3}" type="slidenum">
              <a:rPr lang="en-US"/>
              <a:pPr>
                <a:defRPr/>
              </a:pPr>
              <a:t>‹#›</a:t>
            </a:fld>
            <a:endParaRPr lang="en-US"/>
          </a:p>
        </p:txBody>
      </p:sp>
    </p:spTree>
    <p:extLst>
      <p:ext uri="{BB962C8B-B14F-4D97-AF65-F5344CB8AC3E}">
        <p14:creationId xmlns:p14="http://schemas.microsoft.com/office/powerpoint/2010/main" val="12472157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597237-A70E-47AD-8DFA-B28A8E796A7F}" type="slidenum">
              <a:rPr lang="en-US"/>
              <a:pPr>
                <a:defRPr/>
              </a:pPr>
              <a:t>‹#›</a:t>
            </a:fld>
            <a:endParaRPr lang="en-US"/>
          </a:p>
        </p:txBody>
      </p:sp>
    </p:spTree>
    <p:extLst>
      <p:ext uri="{BB962C8B-B14F-4D97-AF65-F5344CB8AC3E}">
        <p14:creationId xmlns:p14="http://schemas.microsoft.com/office/powerpoint/2010/main" val="32184053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EE640B-E71F-4C88-8B83-E068A467D8C9}" type="slidenum">
              <a:rPr lang="en-US"/>
              <a:pPr>
                <a:defRPr/>
              </a:pPr>
              <a:t>‹#›</a:t>
            </a:fld>
            <a:endParaRPr lang="en-US"/>
          </a:p>
        </p:txBody>
      </p:sp>
    </p:spTree>
    <p:extLst>
      <p:ext uri="{BB962C8B-B14F-4D97-AF65-F5344CB8AC3E}">
        <p14:creationId xmlns:p14="http://schemas.microsoft.com/office/powerpoint/2010/main" val="23276352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4B93FC-1AEB-46A0-83FE-B4740A9EE081}" type="slidenum">
              <a:rPr lang="en-US"/>
              <a:pPr>
                <a:defRPr/>
              </a:pPr>
              <a:t>‹#›</a:t>
            </a:fld>
            <a:endParaRPr lang="en-US"/>
          </a:p>
        </p:txBody>
      </p:sp>
    </p:spTree>
    <p:extLst>
      <p:ext uri="{BB962C8B-B14F-4D97-AF65-F5344CB8AC3E}">
        <p14:creationId xmlns:p14="http://schemas.microsoft.com/office/powerpoint/2010/main" val="39299731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1B1E3C7-C6C6-4054-B6FF-A018BA671884}" type="slidenum">
              <a:rPr lang="en-US"/>
              <a:pPr>
                <a:defRPr/>
              </a:pPr>
              <a:t>‹#›</a:t>
            </a:fld>
            <a:endParaRPr lang="en-US"/>
          </a:p>
        </p:txBody>
      </p:sp>
    </p:spTree>
    <p:extLst>
      <p:ext uri="{BB962C8B-B14F-4D97-AF65-F5344CB8AC3E}">
        <p14:creationId xmlns:p14="http://schemas.microsoft.com/office/powerpoint/2010/main" val="19349681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6E9AA43-3E5C-4CFF-91A0-E80530F8CFE9}" type="slidenum">
              <a:rPr lang="en-US"/>
              <a:pPr>
                <a:defRPr/>
              </a:pPr>
              <a:t>‹#›</a:t>
            </a:fld>
            <a:endParaRPr lang="en-US"/>
          </a:p>
        </p:txBody>
      </p:sp>
    </p:spTree>
    <p:extLst>
      <p:ext uri="{BB962C8B-B14F-4D97-AF65-F5344CB8AC3E}">
        <p14:creationId xmlns:p14="http://schemas.microsoft.com/office/powerpoint/2010/main" val="32462189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0BB9B2-74E8-4985-8911-C5CB60697CA3}" type="slidenum">
              <a:rPr lang="en-US"/>
              <a:pPr>
                <a:defRPr/>
              </a:pPr>
              <a:t>‹#›</a:t>
            </a:fld>
            <a:endParaRPr lang="en-US"/>
          </a:p>
        </p:txBody>
      </p:sp>
    </p:spTree>
    <p:extLst>
      <p:ext uri="{BB962C8B-B14F-4D97-AF65-F5344CB8AC3E}">
        <p14:creationId xmlns:p14="http://schemas.microsoft.com/office/powerpoint/2010/main" val="32067145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C753FA-4F5E-43C1-87E7-4ED1B64BDD60}" type="slidenum">
              <a:rPr lang="en-US"/>
              <a:pPr>
                <a:defRPr/>
              </a:pPr>
              <a:t>‹#›</a:t>
            </a:fld>
            <a:endParaRPr lang="en-US"/>
          </a:p>
        </p:txBody>
      </p:sp>
    </p:spTree>
    <p:extLst>
      <p:ext uri="{BB962C8B-B14F-4D97-AF65-F5344CB8AC3E}">
        <p14:creationId xmlns:p14="http://schemas.microsoft.com/office/powerpoint/2010/main" val="24957665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F80090-E879-4252-BF4C-1216E2B1EB62}" type="slidenum">
              <a:rPr lang="en-US"/>
              <a:pPr>
                <a:defRPr/>
              </a:pPr>
              <a:t>‹#›</a:t>
            </a:fld>
            <a:endParaRPr lang="en-US"/>
          </a:p>
        </p:txBody>
      </p:sp>
    </p:spTree>
    <p:extLst>
      <p:ext uri="{BB962C8B-B14F-4D97-AF65-F5344CB8AC3E}">
        <p14:creationId xmlns:p14="http://schemas.microsoft.com/office/powerpoint/2010/main" val="21950962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98B6D7-421C-4489-BFA3-22AB278B99EA}" type="slidenum">
              <a:rPr lang="en-US"/>
              <a:pPr>
                <a:defRPr/>
              </a:pPr>
              <a:t>‹#›</a:t>
            </a:fld>
            <a:endParaRPr lang="en-US"/>
          </a:p>
        </p:txBody>
      </p:sp>
    </p:spTree>
    <p:extLst>
      <p:ext uri="{BB962C8B-B14F-4D97-AF65-F5344CB8AC3E}">
        <p14:creationId xmlns:p14="http://schemas.microsoft.com/office/powerpoint/2010/main" val="2412363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F1123E11-DFF2-4DDD-87E6-CE3DC97C408B}" type="slidenum">
              <a:rPr lang="en-US"/>
              <a:pPr>
                <a:defRPr/>
              </a:pPr>
              <a:t>‹#›</a:t>
            </a:fld>
            <a:endParaRPr lang="en-US"/>
          </a:p>
        </p:txBody>
      </p:sp>
    </p:spTree>
    <p:extLst>
      <p:ext uri="{BB962C8B-B14F-4D97-AF65-F5344CB8AC3E}">
        <p14:creationId xmlns:p14="http://schemas.microsoft.com/office/powerpoint/2010/main" val="39714728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934E9C90-54BE-4774-BFCE-9851896298DE}" type="slidenum">
              <a:rPr lang="en-US"/>
              <a:pPr>
                <a:defRPr/>
              </a:pPr>
              <a:t>‹#›</a:t>
            </a:fld>
            <a:endParaRPr lang="en-US"/>
          </a:p>
        </p:txBody>
      </p:sp>
    </p:spTree>
    <p:extLst>
      <p:ext uri="{BB962C8B-B14F-4D97-AF65-F5344CB8AC3E}">
        <p14:creationId xmlns:p14="http://schemas.microsoft.com/office/powerpoint/2010/main" val="40842938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6D8F138F-BBC5-4EB8-A4C1-C24363FD1505}" type="slidenum">
              <a:rPr lang="en-US"/>
              <a:pPr>
                <a:defRPr/>
              </a:pPr>
              <a:t>‹#›</a:t>
            </a:fld>
            <a:endParaRPr lang="en-US"/>
          </a:p>
        </p:txBody>
      </p:sp>
    </p:spTree>
    <p:extLst>
      <p:ext uri="{BB962C8B-B14F-4D97-AF65-F5344CB8AC3E}">
        <p14:creationId xmlns:p14="http://schemas.microsoft.com/office/powerpoint/2010/main" val="31844697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6A3557CF-78F8-45F1-8E19-B6445666FC7E}" type="slidenum">
              <a:rPr lang="en-US"/>
              <a:pPr>
                <a:defRPr/>
              </a:pPr>
              <a:t>‹#›</a:t>
            </a:fld>
            <a:endParaRPr lang="en-US"/>
          </a:p>
        </p:txBody>
      </p:sp>
    </p:spTree>
    <p:extLst>
      <p:ext uri="{BB962C8B-B14F-4D97-AF65-F5344CB8AC3E}">
        <p14:creationId xmlns:p14="http://schemas.microsoft.com/office/powerpoint/2010/main" val="14261073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8BCE7F4-6044-46C6-A60A-A2B5D6809011}" type="slidenum">
              <a:rPr lang="en-US"/>
              <a:pPr>
                <a:defRPr/>
              </a:pPr>
              <a:t>‹#›</a:t>
            </a:fld>
            <a:endParaRPr lang="en-US"/>
          </a:p>
        </p:txBody>
      </p:sp>
    </p:spTree>
    <p:extLst>
      <p:ext uri="{BB962C8B-B14F-4D97-AF65-F5344CB8AC3E}">
        <p14:creationId xmlns:p14="http://schemas.microsoft.com/office/powerpoint/2010/main" val="40553126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26DEB60A-1203-4BB9-A4F9-50BFDCD77B40}" type="slidenum">
              <a:rPr lang="en-US"/>
              <a:pPr>
                <a:defRPr/>
              </a:pPr>
              <a:t>‹#›</a:t>
            </a:fld>
            <a:endParaRPr lang="en-US"/>
          </a:p>
        </p:txBody>
      </p:sp>
    </p:spTree>
    <p:extLst>
      <p:ext uri="{BB962C8B-B14F-4D97-AF65-F5344CB8AC3E}">
        <p14:creationId xmlns:p14="http://schemas.microsoft.com/office/powerpoint/2010/main" val="24629221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510BB3F4-761D-47E7-9C35-883C00EB4A0C}" type="slidenum">
              <a:rPr lang="en-US"/>
              <a:pPr>
                <a:defRPr/>
              </a:pPr>
              <a:t>‹#›</a:t>
            </a:fld>
            <a:endParaRPr lang="en-US"/>
          </a:p>
        </p:txBody>
      </p:sp>
    </p:spTree>
    <p:extLst>
      <p:ext uri="{BB962C8B-B14F-4D97-AF65-F5344CB8AC3E}">
        <p14:creationId xmlns:p14="http://schemas.microsoft.com/office/powerpoint/2010/main" val="5576005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49B1EB34-2EA4-4712-8392-1271D03D7FC5}" type="slidenum">
              <a:rPr lang="en-US"/>
              <a:pPr>
                <a:defRPr/>
              </a:pPr>
              <a:t>‹#›</a:t>
            </a:fld>
            <a:endParaRPr lang="en-US"/>
          </a:p>
        </p:txBody>
      </p:sp>
    </p:spTree>
    <p:extLst>
      <p:ext uri="{BB962C8B-B14F-4D97-AF65-F5344CB8AC3E}">
        <p14:creationId xmlns:p14="http://schemas.microsoft.com/office/powerpoint/2010/main" val="2590091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2235041-7701-473C-A6F8-CA0928015068}" type="slidenum">
              <a:rPr lang="en-US"/>
              <a:pPr>
                <a:defRPr/>
              </a:pPr>
              <a:t>‹#›</a:t>
            </a:fld>
            <a:endParaRPr lang="en-US"/>
          </a:p>
        </p:txBody>
      </p:sp>
    </p:spTree>
    <p:extLst>
      <p:ext uri="{BB962C8B-B14F-4D97-AF65-F5344CB8AC3E}">
        <p14:creationId xmlns:p14="http://schemas.microsoft.com/office/powerpoint/2010/main" val="1058399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CC376D6-CF5A-494E-80DA-2165A4C38904}" type="slidenum">
              <a:rPr lang="en-US"/>
              <a:pPr>
                <a:defRPr/>
              </a:pPr>
              <a:t>‹#›</a:t>
            </a:fld>
            <a:endParaRPr lang="en-US"/>
          </a:p>
        </p:txBody>
      </p:sp>
    </p:spTree>
    <p:extLst>
      <p:ext uri="{BB962C8B-B14F-4D97-AF65-F5344CB8AC3E}">
        <p14:creationId xmlns:p14="http://schemas.microsoft.com/office/powerpoint/2010/main" val="40362327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0E72B45C-3DB0-48C8-87D6-FF443780BB1D}" type="slidenum">
              <a:rPr lang="en-US"/>
              <a:pPr>
                <a:defRPr/>
              </a:pPr>
              <a:t>‹#›</a:t>
            </a:fld>
            <a:endParaRPr lang="en-US"/>
          </a:p>
        </p:txBody>
      </p:sp>
    </p:spTree>
    <p:extLst>
      <p:ext uri="{BB962C8B-B14F-4D97-AF65-F5344CB8AC3E}">
        <p14:creationId xmlns:p14="http://schemas.microsoft.com/office/powerpoint/2010/main" val="2019071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EB5F8C51-FF25-4709-B5DD-B5C8A6886F17}" type="slidenum">
              <a:rPr lang="en-US"/>
              <a:pPr>
                <a:defRPr/>
              </a:pPr>
              <a:t>‹#›</a:t>
            </a:fld>
            <a:endParaRPr lang="en-US"/>
          </a:p>
        </p:txBody>
      </p:sp>
    </p:spTree>
    <p:extLst>
      <p:ext uri="{BB962C8B-B14F-4D97-AF65-F5344CB8AC3E}">
        <p14:creationId xmlns:p14="http://schemas.microsoft.com/office/powerpoint/2010/main" val="1350352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2D60852D-3173-4619-8441-3EEEC1CF9715}" type="slidenum">
              <a:rPr lang="en-US"/>
              <a:pPr>
                <a:defRPr/>
              </a:pPr>
              <a:t>‹#›</a:t>
            </a:fld>
            <a:endParaRPr lang="en-US"/>
          </a:p>
        </p:txBody>
      </p:sp>
    </p:spTree>
    <p:extLst>
      <p:ext uri="{BB962C8B-B14F-4D97-AF65-F5344CB8AC3E}">
        <p14:creationId xmlns:p14="http://schemas.microsoft.com/office/powerpoint/2010/main" val="40721048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192194F4-B0F2-4177-B3D8-1D0B73D7D76D}" type="slidenum">
              <a:rPr lang="en-US"/>
              <a:pPr>
                <a:defRPr/>
              </a:pPr>
              <a:t>‹#›</a:t>
            </a:fld>
            <a:endParaRPr lang="en-US"/>
          </a:p>
        </p:txBody>
      </p:sp>
    </p:spTree>
    <p:extLst>
      <p:ext uri="{BB962C8B-B14F-4D97-AF65-F5344CB8AC3E}">
        <p14:creationId xmlns:p14="http://schemas.microsoft.com/office/powerpoint/2010/main" val="34862042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52740D5B-BEFC-4306-A113-82B6FEE2415F}" type="slidenum">
              <a:rPr lang="en-US"/>
              <a:pPr>
                <a:defRPr/>
              </a:pPr>
              <a:t>‹#›</a:t>
            </a:fld>
            <a:endParaRPr lang="en-US"/>
          </a:p>
        </p:txBody>
      </p:sp>
    </p:spTree>
    <p:extLst>
      <p:ext uri="{BB962C8B-B14F-4D97-AF65-F5344CB8AC3E}">
        <p14:creationId xmlns:p14="http://schemas.microsoft.com/office/powerpoint/2010/main" val="19151480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06EB6BA0-E99A-43A4-811F-F0C948F3E545}" type="slidenum">
              <a:rPr lang="en-US"/>
              <a:pPr>
                <a:defRPr/>
              </a:pPr>
              <a:t>‹#›</a:t>
            </a:fld>
            <a:endParaRPr lang="en-US"/>
          </a:p>
        </p:txBody>
      </p:sp>
    </p:spTree>
    <p:extLst>
      <p:ext uri="{BB962C8B-B14F-4D97-AF65-F5344CB8AC3E}">
        <p14:creationId xmlns:p14="http://schemas.microsoft.com/office/powerpoint/2010/main" val="26150198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7"/>
          <p:cNvSpPr>
            <a:spLocks noGrp="1"/>
          </p:cNvSpPr>
          <p:nvPr>
            <p:ph type="ftr" sz="quarter" idx="11"/>
          </p:nvPr>
        </p:nvSpPr>
        <p:spPr/>
        <p:txBody>
          <a:bodyPr/>
          <a:lstStyle>
            <a:lvl1pPr>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pPr>
              <a:defRPr/>
            </a:pPr>
            <a:fld id="{52B4AA85-080F-4413-B630-9D0CAE05E631}" type="slidenum">
              <a:rPr lang="en-US"/>
              <a:pPr>
                <a:defRPr/>
              </a:pPr>
              <a:t>‹#›</a:t>
            </a:fld>
            <a:endParaRPr lang="en-US"/>
          </a:p>
        </p:txBody>
      </p:sp>
    </p:spTree>
    <p:extLst>
      <p:ext uri="{BB962C8B-B14F-4D97-AF65-F5344CB8AC3E}">
        <p14:creationId xmlns:p14="http://schemas.microsoft.com/office/powerpoint/2010/main" val="5113831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1A3A8F0-177B-4996-95E7-37A169E3C7BA}" type="slidenum">
              <a:rPr lang="en-US"/>
              <a:pPr>
                <a:defRPr/>
              </a:pPr>
              <a:t>‹#›</a:t>
            </a:fld>
            <a:endParaRPr lang="en-US"/>
          </a:p>
        </p:txBody>
      </p:sp>
    </p:spTree>
    <p:extLst>
      <p:ext uri="{BB962C8B-B14F-4D97-AF65-F5344CB8AC3E}">
        <p14:creationId xmlns:p14="http://schemas.microsoft.com/office/powerpoint/2010/main" val="1875291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endParaRPr lang="en-US"/>
          </a:p>
        </p:txBody>
      </p:sp>
      <p:sp>
        <p:nvSpPr>
          <p:cNvPr id="4" name="Footer Placeholder 7"/>
          <p:cNvSpPr>
            <a:spLocks noGrp="1"/>
          </p:cNvSpPr>
          <p:nvPr>
            <p:ph type="ftr" sz="quarter" idx="11"/>
          </p:nvPr>
        </p:nvSpPr>
        <p:spPr/>
        <p:txBody>
          <a:bodyPr/>
          <a:lstStyle>
            <a:lvl1pPr>
              <a:defRPr/>
            </a:lvl1pPr>
          </a:lstStyle>
          <a:p>
            <a:pPr>
              <a:defRPr/>
            </a:pPr>
            <a:endParaRPr lang="en-US"/>
          </a:p>
        </p:txBody>
      </p:sp>
      <p:sp>
        <p:nvSpPr>
          <p:cNvPr id="5" name="Slide Number Placeholder 8"/>
          <p:cNvSpPr>
            <a:spLocks noGrp="1"/>
          </p:cNvSpPr>
          <p:nvPr>
            <p:ph type="sldNum" sz="quarter" idx="12"/>
          </p:nvPr>
        </p:nvSpPr>
        <p:spPr/>
        <p:txBody>
          <a:bodyPr/>
          <a:lstStyle>
            <a:lvl1pPr>
              <a:defRPr/>
            </a:lvl1pPr>
          </a:lstStyle>
          <a:p>
            <a:pPr>
              <a:defRPr/>
            </a:pPr>
            <a:fld id="{B4F583B0-0C8B-401C-93C4-6DB4A929AB0F}" type="slidenum">
              <a:rPr lang="en-US"/>
              <a:pPr>
                <a:defRPr/>
              </a:pPr>
              <a:t>‹#›</a:t>
            </a:fld>
            <a:endParaRPr lang="en-US"/>
          </a:p>
        </p:txBody>
      </p:sp>
    </p:spTree>
    <p:extLst>
      <p:ext uri="{BB962C8B-B14F-4D97-AF65-F5344CB8AC3E}">
        <p14:creationId xmlns:p14="http://schemas.microsoft.com/office/powerpoint/2010/main" val="16794681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endParaRPr lang="en-US"/>
          </a:p>
        </p:txBody>
      </p:sp>
      <p:sp>
        <p:nvSpPr>
          <p:cNvPr id="3" name="Footer Placeholder 7"/>
          <p:cNvSpPr>
            <a:spLocks noGrp="1"/>
          </p:cNvSpPr>
          <p:nvPr>
            <p:ph type="ftr" sz="quarter" idx="11"/>
          </p:nvPr>
        </p:nvSpPr>
        <p:spPr/>
        <p:txBody>
          <a:bodyPr/>
          <a:lstStyle>
            <a:lvl1pPr>
              <a:defRPr/>
            </a:lvl1pPr>
          </a:lstStyle>
          <a:p>
            <a:pPr>
              <a:defRPr/>
            </a:pPr>
            <a:endParaRPr lang="en-US"/>
          </a:p>
        </p:txBody>
      </p:sp>
      <p:sp>
        <p:nvSpPr>
          <p:cNvPr id="4" name="Slide Number Placeholder 8"/>
          <p:cNvSpPr>
            <a:spLocks noGrp="1"/>
          </p:cNvSpPr>
          <p:nvPr>
            <p:ph type="sldNum" sz="quarter" idx="12"/>
          </p:nvPr>
        </p:nvSpPr>
        <p:spPr/>
        <p:txBody>
          <a:bodyPr/>
          <a:lstStyle>
            <a:lvl1pPr>
              <a:defRPr/>
            </a:lvl1pPr>
          </a:lstStyle>
          <a:p>
            <a:pPr>
              <a:defRPr/>
            </a:pPr>
            <a:fld id="{C2BB7A44-5344-47E1-9931-3FE4EC9DF9B2}" type="slidenum">
              <a:rPr lang="en-US"/>
              <a:pPr>
                <a:defRPr/>
              </a:pPr>
              <a:t>‹#›</a:t>
            </a:fld>
            <a:endParaRPr lang="en-US"/>
          </a:p>
        </p:txBody>
      </p:sp>
    </p:spTree>
    <p:extLst>
      <p:ext uri="{BB962C8B-B14F-4D97-AF65-F5344CB8AC3E}">
        <p14:creationId xmlns:p14="http://schemas.microsoft.com/office/powerpoint/2010/main" val="33167377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7"/>
          <p:cNvSpPr>
            <a:spLocks noGrp="1"/>
          </p:cNvSpPr>
          <p:nvPr>
            <p:ph type="ftr" sz="quarter" idx="11"/>
          </p:nvPr>
        </p:nvSpPr>
        <p:spPr/>
        <p:txBody>
          <a:bodyPr/>
          <a:lstStyle>
            <a:lvl1pPr>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pPr>
              <a:defRPr/>
            </a:pPr>
            <a:fld id="{BEE62614-5EC0-4D99-89C8-82AECE2C0FC5}" type="slidenum">
              <a:rPr lang="en-US"/>
              <a:pPr>
                <a:defRPr/>
              </a:pPr>
              <a:t>‹#›</a:t>
            </a:fld>
            <a:endParaRPr lang="en-US"/>
          </a:p>
        </p:txBody>
      </p:sp>
    </p:spTree>
    <p:extLst>
      <p:ext uri="{BB962C8B-B14F-4D97-AF65-F5344CB8AC3E}">
        <p14:creationId xmlns:p14="http://schemas.microsoft.com/office/powerpoint/2010/main" val="5897691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7"/>
          <p:cNvSpPr>
            <a:spLocks noGrp="1"/>
          </p:cNvSpPr>
          <p:nvPr>
            <p:ph type="ftr" sz="quarter" idx="11"/>
          </p:nvPr>
        </p:nvSpPr>
        <p:spPr/>
        <p:txBody>
          <a:bodyPr/>
          <a:lstStyle>
            <a:lvl1pPr>
              <a:defRPr/>
            </a:lvl1pPr>
          </a:lstStyle>
          <a:p>
            <a:pPr>
              <a:defRPr/>
            </a:pPr>
            <a:endParaRPr lang="en-US"/>
          </a:p>
        </p:txBody>
      </p:sp>
      <p:sp>
        <p:nvSpPr>
          <p:cNvPr id="7" name="Slide Number Placeholder 8"/>
          <p:cNvSpPr>
            <a:spLocks noGrp="1"/>
          </p:cNvSpPr>
          <p:nvPr>
            <p:ph type="sldNum" sz="quarter" idx="12"/>
          </p:nvPr>
        </p:nvSpPr>
        <p:spPr/>
        <p:txBody>
          <a:bodyPr/>
          <a:lstStyle>
            <a:lvl1pPr>
              <a:defRPr/>
            </a:lvl1pPr>
          </a:lstStyle>
          <a:p>
            <a:pPr>
              <a:defRPr/>
            </a:pPr>
            <a:fld id="{8806822F-701D-46A1-BDC1-9E5DC9C30492}" type="slidenum">
              <a:rPr lang="en-US"/>
              <a:pPr>
                <a:defRPr/>
              </a:pPr>
              <a:t>‹#›</a:t>
            </a:fld>
            <a:endParaRPr lang="en-US"/>
          </a:p>
        </p:txBody>
      </p:sp>
    </p:spTree>
    <p:extLst>
      <p:ext uri="{BB962C8B-B14F-4D97-AF65-F5344CB8AC3E}">
        <p14:creationId xmlns:p14="http://schemas.microsoft.com/office/powerpoint/2010/main" val="1588371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0DF566-5A60-4B14-ADCC-35F0E53B068C}" type="slidenum">
              <a:rPr lang="en-US"/>
              <a:pPr>
                <a:defRPr/>
              </a:pPr>
              <a:t>‹#›</a:t>
            </a:fld>
            <a:endParaRPr lang="en-US"/>
          </a:p>
        </p:txBody>
      </p:sp>
    </p:spTree>
    <p:extLst>
      <p:ext uri="{BB962C8B-B14F-4D97-AF65-F5344CB8AC3E}">
        <p14:creationId xmlns:p14="http://schemas.microsoft.com/office/powerpoint/2010/main" val="20322467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AB93CD3A-45A6-44D2-BFA6-FD040656E825}" type="slidenum">
              <a:rPr lang="en-US"/>
              <a:pPr>
                <a:defRPr/>
              </a:pPr>
              <a:t>‹#›</a:t>
            </a:fld>
            <a:endParaRPr lang="en-US"/>
          </a:p>
        </p:txBody>
      </p:sp>
    </p:spTree>
    <p:extLst>
      <p:ext uri="{BB962C8B-B14F-4D97-AF65-F5344CB8AC3E}">
        <p14:creationId xmlns:p14="http://schemas.microsoft.com/office/powerpoint/2010/main" val="6444998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5AF20603-F67C-4C7F-89D8-1A0E1422ED24}" type="slidenum">
              <a:rPr lang="en-US"/>
              <a:pPr>
                <a:defRPr/>
              </a:pPr>
              <a:t>‹#›</a:t>
            </a:fld>
            <a:endParaRPr lang="en-US"/>
          </a:p>
        </p:txBody>
      </p:sp>
    </p:spTree>
    <p:extLst>
      <p:ext uri="{BB962C8B-B14F-4D97-AF65-F5344CB8AC3E}">
        <p14:creationId xmlns:p14="http://schemas.microsoft.com/office/powerpoint/2010/main" val="418992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8377A6D-4734-4B09-89AF-C462985BEC7C}" type="slidenum">
              <a:rPr lang="en-US"/>
              <a:pPr>
                <a:defRPr/>
              </a:pPr>
              <a:t>‹#›</a:t>
            </a:fld>
            <a:endParaRPr lang="en-US"/>
          </a:p>
        </p:txBody>
      </p:sp>
    </p:spTree>
    <p:extLst>
      <p:ext uri="{BB962C8B-B14F-4D97-AF65-F5344CB8AC3E}">
        <p14:creationId xmlns:p14="http://schemas.microsoft.com/office/powerpoint/2010/main" val="31594648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EF2E53A-BC77-492C-A390-2B7B358FD65C}" type="slidenum">
              <a:rPr lang="en-US"/>
              <a:pPr>
                <a:defRPr/>
              </a:pPr>
              <a:t>‹#›</a:t>
            </a:fld>
            <a:endParaRPr lang="en-US"/>
          </a:p>
        </p:txBody>
      </p:sp>
    </p:spTree>
    <p:extLst>
      <p:ext uri="{BB962C8B-B14F-4D97-AF65-F5344CB8AC3E}">
        <p14:creationId xmlns:p14="http://schemas.microsoft.com/office/powerpoint/2010/main" val="40462735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4F3DC168-4836-496D-88C4-E94B657AF026}" type="slidenum">
              <a:rPr lang="en-US"/>
              <a:pPr>
                <a:defRPr/>
              </a:pPr>
              <a:t>‹#›</a:t>
            </a:fld>
            <a:endParaRPr lang="en-US"/>
          </a:p>
        </p:txBody>
      </p:sp>
    </p:spTree>
    <p:extLst>
      <p:ext uri="{BB962C8B-B14F-4D97-AF65-F5344CB8AC3E}">
        <p14:creationId xmlns:p14="http://schemas.microsoft.com/office/powerpoint/2010/main" val="1634869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1E7C1B00-D6B7-4A55-8384-032BA121C54F}" type="slidenum">
              <a:rPr lang="en-US"/>
              <a:pPr>
                <a:defRPr/>
              </a:pPr>
              <a:t>‹#›</a:t>
            </a:fld>
            <a:endParaRPr lang="en-US"/>
          </a:p>
        </p:txBody>
      </p:sp>
    </p:spTree>
    <p:extLst>
      <p:ext uri="{BB962C8B-B14F-4D97-AF65-F5344CB8AC3E}">
        <p14:creationId xmlns:p14="http://schemas.microsoft.com/office/powerpoint/2010/main" val="34360760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4C438EF6-B916-4DFC-9A60-ADB490E9D1B4}" type="slidenum">
              <a:rPr lang="en-US"/>
              <a:pPr>
                <a:defRPr/>
              </a:pPr>
              <a:t>‹#›</a:t>
            </a:fld>
            <a:endParaRPr lang="en-US"/>
          </a:p>
        </p:txBody>
      </p:sp>
    </p:spTree>
    <p:extLst>
      <p:ext uri="{BB962C8B-B14F-4D97-AF65-F5344CB8AC3E}">
        <p14:creationId xmlns:p14="http://schemas.microsoft.com/office/powerpoint/2010/main" val="29983813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E11E2B1-79EE-4513-95A9-9F2C9F5B5B1F}" type="slidenum">
              <a:rPr lang="en-US"/>
              <a:pPr>
                <a:defRPr/>
              </a:pPr>
              <a:t>‹#›</a:t>
            </a:fld>
            <a:endParaRPr lang="en-US"/>
          </a:p>
        </p:txBody>
      </p:sp>
    </p:spTree>
    <p:extLst>
      <p:ext uri="{BB962C8B-B14F-4D97-AF65-F5344CB8AC3E}">
        <p14:creationId xmlns:p14="http://schemas.microsoft.com/office/powerpoint/2010/main" val="1780848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a:lvl1pPr>
          </a:lstStyle>
          <a:p>
            <a:pPr>
              <a:defRPr/>
            </a:pPr>
            <a:fld id="{39DB1262-FF24-41BD-BAE0-7FB693F2F768}" type="slidenum">
              <a:rPr lang="en-US"/>
              <a:pPr>
                <a:defRPr/>
              </a:pPr>
              <a:t>‹#›</a:t>
            </a:fld>
            <a:endParaRPr lang="en-US"/>
          </a:p>
        </p:txBody>
      </p:sp>
    </p:spTree>
    <p:extLst>
      <p:ext uri="{BB962C8B-B14F-4D97-AF65-F5344CB8AC3E}">
        <p14:creationId xmlns:p14="http://schemas.microsoft.com/office/powerpoint/2010/main" val="4081114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595595F8-0B00-401D-84FE-623362D29F20}" type="slidenum">
              <a:rPr lang="en-US"/>
              <a:pPr>
                <a:defRPr/>
              </a:pPr>
              <a:t>‹#›</a:t>
            </a:fld>
            <a:endParaRPr lang="en-US"/>
          </a:p>
        </p:txBody>
      </p:sp>
    </p:spTree>
    <p:extLst>
      <p:ext uri="{BB962C8B-B14F-4D97-AF65-F5344CB8AC3E}">
        <p14:creationId xmlns:p14="http://schemas.microsoft.com/office/powerpoint/2010/main" val="1326724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32879E-5283-47D4-A15B-E4BFE7862521}" type="slidenum">
              <a:rPr lang="en-US"/>
              <a:pPr>
                <a:defRPr/>
              </a:pPr>
              <a:t>‹#›</a:t>
            </a:fld>
            <a:endParaRPr lang="en-US"/>
          </a:p>
        </p:txBody>
      </p:sp>
    </p:spTree>
    <p:extLst>
      <p:ext uri="{BB962C8B-B14F-4D97-AF65-F5344CB8AC3E}">
        <p14:creationId xmlns:p14="http://schemas.microsoft.com/office/powerpoint/2010/main" val="4757995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2744E30D-BA00-4C4C-B0E8-20B2A6F84D61}" type="slidenum">
              <a:rPr lang="en-US"/>
              <a:pPr>
                <a:defRPr/>
              </a:pPr>
              <a:t>‹#›</a:t>
            </a:fld>
            <a:endParaRPr lang="en-US"/>
          </a:p>
        </p:txBody>
      </p:sp>
    </p:spTree>
    <p:extLst>
      <p:ext uri="{BB962C8B-B14F-4D97-AF65-F5344CB8AC3E}">
        <p14:creationId xmlns:p14="http://schemas.microsoft.com/office/powerpoint/2010/main" val="4121194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13CEB1F-0893-40DE-B44C-F51BA3A115A6}" type="slidenum">
              <a:rPr lang="en-US"/>
              <a:pPr>
                <a:defRPr/>
              </a:pPr>
              <a:t>‹#›</a:t>
            </a:fld>
            <a:endParaRPr lang="en-US"/>
          </a:p>
        </p:txBody>
      </p:sp>
    </p:spTree>
    <p:extLst>
      <p:ext uri="{BB962C8B-B14F-4D97-AF65-F5344CB8AC3E}">
        <p14:creationId xmlns:p14="http://schemas.microsoft.com/office/powerpoint/2010/main" val="33158009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46A00EBF-1CCB-4475-B584-E32A0BCAF584}" type="slidenum">
              <a:rPr lang="en-US"/>
              <a:pPr>
                <a:defRPr/>
              </a:pPr>
              <a:t>‹#›</a:t>
            </a:fld>
            <a:endParaRPr lang="en-US"/>
          </a:p>
        </p:txBody>
      </p:sp>
    </p:spTree>
    <p:extLst>
      <p:ext uri="{BB962C8B-B14F-4D97-AF65-F5344CB8AC3E}">
        <p14:creationId xmlns:p14="http://schemas.microsoft.com/office/powerpoint/2010/main" val="37401527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5C70CE02-A51B-40A7-AE09-37EC2B557A50}" type="slidenum">
              <a:rPr lang="en-US"/>
              <a:pPr>
                <a:defRPr/>
              </a:pPr>
              <a:t>‹#›</a:t>
            </a:fld>
            <a:endParaRPr lang="en-US"/>
          </a:p>
        </p:txBody>
      </p:sp>
    </p:spTree>
    <p:extLst>
      <p:ext uri="{BB962C8B-B14F-4D97-AF65-F5344CB8AC3E}">
        <p14:creationId xmlns:p14="http://schemas.microsoft.com/office/powerpoint/2010/main" val="22876637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8274E4F1-A351-4E0F-9508-37DCC3B231C9}" type="slidenum">
              <a:rPr lang="en-US"/>
              <a:pPr>
                <a:defRPr/>
              </a:pPr>
              <a:t>‹#›</a:t>
            </a:fld>
            <a:endParaRPr lang="en-US"/>
          </a:p>
        </p:txBody>
      </p:sp>
    </p:spTree>
    <p:extLst>
      <p:ext uri="{BB962C8B-B14F-4D97-AF65-F5344CB8AC3E}">
        <p14:creationId xmlns:p14="http://schemas.microsoft.com/office/powerpoint/2010/main" val="15191623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7ED01089-8030-49CB-8B04-E368A4E4827D}" type="slidenum">
              <a:rPr lang="en-US"/>
              <a:pPr>
                <a:defRPr/>
              </a:pPr>
              <a:t>‹#›</a:t>
            </a:fld>
            <a:endParaRPr lang="en-US"/>
          </a:p>
        </p:txBody>
      </p:sp>
    </p:spTree>
    <p:extLst>
      <p:ext uri="{BB962C8B-B14F-4D97-AF65-F5344CB8AC3E}">
        <p14:creationId xmlns:p14="http://schemas.microsoft.com/office/powerpoint/2010/main" val="524000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6CA45D9D-384F-434C-8023-B9FDDCBA4844}" type="slidenum">
              <a:rPr lang="en-US"/>
              <a:pPr>
                <a:defRPr/>
              </a:pPr>
              <a:t>‹#›</a:t>
            </a:fld>
            <a:endParaRPr lang="en-US"/>
          </a:p>
        </p:txBody>
      </p:sp>
    </p:spTree>
    <p:extLst>
      <p:ext uri="{BB962C8B-B14F-4D97-AF65-F5344CB8AC3E}">
        <p14:creationId xmlns:p14="http://schemas.microsoft.com/office/powerpoint/2010/main" val="15200793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3"/>
          <p:cNvSpPr>
            <a:spLocks noGrp="1"/>
          </p:cNvSpPr>
          <p:nvPr>
            <p:ph type="sldNum" sz="quarter" idx="12"/>
          </p:nvPr>
        </p:nvSpPr>
        <p:spPr/>
        <p:txBody>
          <a:bodyPr/>
          <a:lstStyle>
            <a:lvl1pPr>
              <a:defRPr/>
            </a:lvl1pPr>
          </a:lstStyle>
          <a:p>
            <a:pPr>
              <a:defRPr/>
            </a:pPr>
            <a:fld id="{44943D0C-A74D-4BCC-B7C8-7A122964253A}" type="slidenum">
              <a:rPr lang="en-US"/>
              <a:pPr>
                <a:defRPr/>
              </a:pPr>
              <a:t>‹#›</a:t>
            </a:fld>
            <a:endParaRPr lang="en-US"/>
          </a:p>
        </p:txBody>
      </p:sp>
    </p:spTree>
    <p:extLst>
      <p:ext uri="{BB962C8B-B14F-4D97-AF65-F5344CB8AC3E}">
        <p14:creationId xmlns:p14="http://schemas.microsoft.com/office/powerpoint/2010/main" val="13359028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1D0003EB-E992-4A76-9864-5C4FE0D2E802}" type="slidenum">
              <a:rPr lang="en-US"/>
              <a:pPr>
                <a:defRPr/>
              </a:pPr>
              <a:t>‹#›</a:t>
            </a:fld>
            <a:endParaRPr lang="en-US"/>
          </a:p>
        </p:txBody>
      </p:sp>
    </p:spTree>
    <p:extLst>
      <p:ext uri="{BB962C8B-B14F-4D97-AF65-F5344CB8AC3E}">
        <p14:creationId xmlns:p14="http://schemas.microsoft.com/office/powerpoint/2010/main" val="8350298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C82E75D4-C53F-4AEC-AF26-C094E7B081BA}" type="slidenum">
              <a:rPr lang="en-US"/>
              <a:pPr>
                <a:defRPr/>
              </a:pPr>
              <a:t>‹#›</a:t>
            </a:fld>
            <a:endParaRPr lang="en-US"/>
          </a:p>
        </p:txBody>
      </p:sp>
    </p:spTree>
    <p:extLst>
      <p:ext uri="{BB962C8B-B14F-4D97-AF65-F5344CB8AC3E}">
        <p14:creationId xmlns:p14="http://schemas.microsoft.com/office/powerpoint/2010/main" val="1166886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225F06-FA1A-4371-AC61-D51C2BBF7105}" type="slidenum">
              <a:rPr lang="en-US"/>
              <a:pPr>
                <a:defRPr/>
              </a:pPr>
              <a:t>‹#›</a:t>
            </a:fld>
            <a:endParaRPr lang="en-US"/>
          </a:p>
        </p:txBody>
      </p:sp>
    </p:spTree>
    <p:extLst>
      <p:ext uri="{BB962C8B-B14F-4D97-AF65-F5344CB8AC3E}">
        <p14:creationId xmlns:p14="http://schemas.microsoft.com/office/powerpoint/2010/main" val="17038580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B5CC805E-FFDE-48A1-A6F4-B8C2836B483E}" type="slidenum">
              <a:rPr lang="en-US"/>
              <a:pPr>
                <a:defRPr/>
              </a:pPr>
              <a:t>‹#›</a:t>
            </a:fld>
            <a:endParaRPr lang="en-US"/>
          </a:p>
        </p:txBody>
      </p:sp>
    </p:spTree>
    <p:extLst>
      <p:ext uri="{BB962C8B-B14F-4D97-AF65-F5344CB8AC3E}">
        <p14:creationId xmlns:p14="http://schemas.microsoft.com/office/powerpoint/2010/main" val="4736395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2F14D7AB-CB4A-4440-8075-8F741407147F}" type="slidenum">
              <a:rPr lang="en-US"/>
              <a:pPr>
                <a:defRPr/>
              </a:pPr>
              <a:t>‹#›</a:t>
            </a:fld>
            <a:endParaRPr lang="en-US"/>
          </a:p>
        </p:txBody>
      </p:sp>
    </p:spTree>
    <p:extLst>
      <p:ext uri="{BB962C8B-B14F-4D97-AF65-F5344CB8AC3E}">
        <p14:creationId xmlns:p14="http://schemas.microsoft.com/office/powerpoint/2010/main" val="25380343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E34BA5D4-7DBE-44A4-AE99-4172694D3131}" type="slidenum">
              <a:rPr lang="en-US"/>
              <a:pPr>
                <a:defRPr/>
              </a:pPr>
              <a:t>‹#›</a:t>
            </a:fld>
            <a:endParaRPr lang="en-US"/>
          </a:p>
        </p:txBody>
      </p:sp>
    </p:spTree>
    <p:extLst>
      <p:ext uri="{BB962C8B-B14F-4D97-AF65-F5344CB8AC3E}">
        <p14:creationId xmlns:p14="http://schemas.microsoft.com/office/powerpoint/2010/main" val="38086709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099D24E0-A846-488E-96A1-DE0077CD37E8}" type="slidenum">
              <a:rPr lang="en-US"/>
              <a:pPr>
                <a:defRPr/>
              </a:pPr>
              <a:t>‹#›</a:t>
            </a:fld>
            <a:endParaRPr lang="en-US"/>
          </a:p>
        </p:txBody>
      </p:sp>
    </p:spTree>
    <p:extLst>
      <p:ext uri="{BB962C8B-B14F-4D97-AF65-F5344CB8AC3E}">
        <p14:creationId xmlns:p14="http://schemas.microsoft.com/office/powerpoint/2010/main" val="2358000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7E8F9E2C-A8BE-488E-BB74-896A762C74B4}" type="slidenum">
              <a:rPr lang="en-US"/>
              <a:pPr>
                <a:defRPr/>
              </a:pPr>
              <a:t>‹#›</a:t>
            </a:fld>
            <a:endParaRPr lang="en-US"/>
          </a:p>
        </p:txBody>
      </p:sp>
    </p:spTree>
    <p:extLst>
      <p:ext uri="{BB962C8B-B14F-4D97-AF65-F5344CB8AC3E}">
        <p14:creationId xmlns:p14="http://schemas.microsoft.com/office/powerpoint/2010/main" val="19937526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7E5D11E7-EA34-4115-B923-6BB0CDE09EF5}" type="slidenum">
              <a:rPr lang="en-US"/>
              <a:pPr>
                <a:defRPr/>
              </a:pPr>
              <a:t>‹#›</a:t>
            </a:fld>
            <a:endParaRPr lang="en-US"/>
          </a:p>
        </p:txBody>
      </p:sp>
    </p:spTree>
    <p:extLst>
      <p:ext uri="{BB962C8B-B14F-4D97-AF65-F5344CB8AC3E}">
        <p14:creationId xmlns:p14="http://schemas.microsoft.com/office/powerpoint/2010/main" val="19406187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49969BDD-99DD-4927-9151-FE3745EB0D21}" type="slidenum">
              <a:rPr lang="en-US"/>
              <a:pPr>
                <a:defRPr/>
              </a:pPr>
              <a:t>‹#›</a:t>
            </a:fld>
            <a:endParaRPr lang="en-US"/>
          </a:p>
        </p:txBody>
      </p:sp>
    </p:spTree>
    <p:extLst>
      <p:ext uri="{BB962C8B-B14F-4D97-AF65-F5344CB8AC3E}">
        <p14:creationId xmlns:p14="http://schemas.microsoft.com/office/powerpoint/2010/main" val="12357598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3633B4B-D12E-4F5F-ACBD-5C5E97017DE3}" type="slidenum">
              <a:rPr lang="en-US"/>
              <a:pPr>
                <a:defRPr/>
              </a:pPr>
              <a:t>‹#›</a:t>
            </a:fld>
            <a:endParaRPr lang="en-US"/>
          </a:p>
        </p:txBody>
      </p:sp>
    </p:spTree>
    <p:extLst>
      <p:ext uri="{BB962C8B-B14F-4D97-AF65-F5344CB8AC3E}">
        <p14:creationId xmlns:p14="http://schemas.microsoft.com/office/powerpoint/2010/main" val="27993316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E2724571-9A88-4977-9000-82506ECEB0FD}" type="slidenum">
              <a:rPr lang="en-US"/>
              <a:pPr>
                <a:defRPr/>
              </a:pPr>
              <a:t>‹#›</a:t>
            </a:fld>
            <a:endParaRPr lang="en-US"/>
          </a:p>
        </p:txBody>
      </p:sp>
    </p:spTree>
    <p:extLst>
      <p:ext uri="{BB962C8B-B14F-4D97-AF65-F5344CB8AC3E}">
        <p14:creationId xmlns:p14="http://schemas.microsoft.com/office/powerpoint/2010/main" val="5267082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2FDDAFDB-B925-48A5-8EC5-FD87D3E37ED3}" type="slidenum">
              <a:rPr lang="en-US"/>
              <a:pPr>
                <a:defRPr/>
              </a:pPr>
              <a:t>‹#›</a:t>
            </a:fld>
            <a:endParaRPr lang="en-US"/>
          </a:p>
        </p:txBody>
      </p:sp>
    </p:spTree>
    <p:extLst>
      <p:ext uri="{BB962C8B-B14F-4D97-AF65-F5344CB8AC3E}">
        <p14:creationId xmlns:p14="http://schemas.microsoft.com/office/powerpoint/2010/main" val="2959596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BE5322-2972-4C2C-BA13-859424C707A8}" type="slidenum">
              <a:rPr lang="en-US"/>
              <a:pPr>
                <a:defRPr/>
              </a:pPr>
              <a:t>‹#›</a:t>
            </a:fld>
            <a:endParaRPr lang="en-US"/>
          </a:p>
        </p:txBody>
      </p:sp>
    </p:spTree>
    <p:extLst>
      <p:ext uri="{BB962C8B-B14F-4D97-AF65-F5344CB8AC3E}">
        <p14:creationId xmlns:p14="http://schemas.microsoft.com/office/powerpoint/2010/main" val="291658128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9A45D474-93B6-4E94-93BA-797E58A37D7C}" type="slidenum">
              <a:rPr lang="en-US"/>
              <a:pPr>
                <a:defRPr/>
              </a:pPr>
              <a:t>‹#›</a:t>
            </a:fld>
            <a:endParaRPr lang="en-US"/>
          </a:p>
        </p:txBody>
      </p:sp>
    </p:spTree>
    <p:extLst>
      <p:ext uri="{BB962C8B-B14F-4D97-AF65-F5344CB8AC3E}">
        <p14:creationId xmlns:p14="http://schemas.microsoft.com/office/powerpoint/2010/main" val="20803543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8CF7C40-CCD3-4470-A01E-C0DE0DEEA97A}" type="slidenum">
              <a:rPr lang="en-US"/>
              <a:pPr>
                <a:defRPr/>
              </a:pPr>
              <a:t>‹#›</a:t>
            </a:fld>
            <a:endParaRPr lang="en-US"/>
          </a:p>
        </p:txBody>
      </p:sp>
    </p:spTree>
    <p:extLst>
      <p:ext uri="{BB962C8B-B14F-4D97-AF65-F5344CB8AC3E}">
        <p14:creationId xmlns:p14="http://schemas.microsoft.com/office/powerpoint/2010/main" val="16855674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74B0113-E8DC-45A4-A2A4-D38B380E37BB}" type="slidenum">
              <a:rPr lang="en-US"/>
              <a:pPr>
                <a:defRPr/>
              </a:pPr>
              <a:t>‹#›</a:t>
            </a:fld>
            <a:endParaRPr lang="en-US"/>
          </a:p>
        </p:txBody>
      </p:sp>
    </p:spTree>
    <p:extLst>
      <p:ext uri="{BB962C8B-B14F-4D97-AF65-F5344CB8AC3E}">
        <p14:creationId xmlns:p14="http://schemas.microsoft.com/office/powerpoint/2010/main" val="18581219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7BC3B6B1-6383-4995-8CD0-3B2E03867039}" type="slidenum">
              <a:rPr lang="en-US"/>
              <a:pPr>
                <a:defRPr/>
              </a:pPr>
              <a:t>‹#›</a:t>
            </a:fld>
            <a:endParaRPr lang="en-US"/>
          </a:p>
        </p:txBody>
      </p:sp>
    </p:spTree>
    <p:extLst>
      <p:ext uri="{BB962C8B-B14F-4D97-AF65-F5344CB8AC3E}">
        <p14:creationId xmlns:p14="http://schemas.microsoft.com/office/powerpoint/2010/main" val="15225091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383B55E5-6DDD-44FD-994A-9CDDB5FF807A}" type="slidenum">
              <a:rPr lang="en-US"/>
              <a:pPr>
                <a:defRPr/>
              </a:pPr>
              <a:t>‹#›</a:t>
            </a:fld>
            <a:endParaRPr lang="en-US"/>
          </a:p>
        </p:txBody>
      </p:sp>
    </p:spTree>
    <p:extLst>
      <p:ext uri="{BB962C8B-B14F-4D97-AF65-F5344CB8AC3E}">
        <p14:creationId xmlns:p14="http://schemas.microsoft.com/office/powerpoint/2010/main" val="1353816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C2460289-C25D-4E6D-AAC1-17237F5C204E}" type="slidenum">
              <a:rPr lang="en-US"/>
              <a:pPr>
                <a:defRPr/>
              </a:pPr>
              <a:t>‹#›</a:t>
            </a:fld>
            <a:endParaRPr lang="en-US"/>
          </a:p>
        </p:txBody>
      </p:sp>
    </p:spTree>
    <p:extLst>
      <p:ext uri="{BB962C8B-B14F-4D97-AF65-F5344CB8AC3E}">
        <p14:creationId xmlns:p14="http://schemas.microsoft.com/office/powerpoint/2010/main" val="25250428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652724CB-8CAB-46F2-9F4E-9B3E573BDE47}" type="slidenum">
              <a:rPr lang="en-US"/>
              <a:pPr>
                <a:defRPr/>
              </a:pPr>
              <a:t>‹#›</a:t>
            </a:fld>
            <a:endParaRPr lang="en-US"/>
          </a:p>
        </p:txBody>
      </p:sp>
    </p:spTree>
    <p:extLst>
      <p:ext uri="{BB962C8B-B14F-4D97-AF65-F5344CB8AC3E}">
        <p14:creationId xmlns:p14="http://schemas.microsoft.com/office/powerpoint/2010/main" val="6400902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E1593F65-1960-4A4E-B78F-6459CAD979B8}" type="slidenum">
              <a:rPr lang="en-US"/>
              <a:pPr>
                <a:defRPr/>
              </a:pPr>
              <a:t>‹#›</a:t>
            </a:fld>
            <a:endParaRPr lang="en-US"/>
          </a:p>
        </p:txBody>
      </p:sp>
    </p:spTree>
    <p:extLst>
      <p:ext uri="{BB962C8B-B14F-4D97-AF65-F5344CB8AC3E}">
        <p14:creationId xmlns:p14="http://schemas.microsoft.com/office/powerpoint/2010/main" val="41061580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752BFB6-70B4-4CF5-8E4C-974A1D48B56A}" type="slidenum">
              <a:rPr lang="en-US"/>
              <a:pPr>
                <a:defRPr/>
              </a:pPr>
              <a:t>‹#›</a:t>
            </a:fld>
            <a:endParaRPr lang="en-US"/>
          </a:p>
        </p:txBody>
      </p:sp>
    </p:spTree>
    <p:extLst>
      <p:ext uri="{BB962C8B-B14F-4D97-AF65-F5344CB8AC3E}">
        <p14:creationId xmlns:p14="http://schemas.microsoft.com/office/powerpoint/2010/main" val="5455980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C48E130-3FE5-4DFE-B416-E2C6ED817864}" type="slidenum">
              <a:rPr lang="en-US"/>
              <a:pPr>
                <a:defRPr/>
              </a:pPr>
              <a:t>‹#›</a:t>
            </a:fld>
            <a:endParaRPr lang="en-US"/>
          </a:p>
        </p:txBody>
      </p:sp>
    </p:spTree>
    <p:extLst>
      <p:ext uri="{BB962C8B-B14F-4D97-AF65-F5344CB8AC3E}">
        <p14:creationId xmlns:p14="http://schemas.microsoft.com/office/powerpoint/2010/main" val="63892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F7A822B-7012-4179-BF01-ED22791A4B13}" type="slidenum">
              <a:rPr lang="en-US"/>
              <a:pPr>
                <a:defRPr/>
              </a:pPr>
              <a:t>‹#›</a:t>
            </a:fld>
            <a:endParaRPr lang="en-US"/>
          </a:p>
        </p:txBody>
      </p:sp>
    </p:spTree>
    <p:extLst>
      <p:ext uri="{BB962C8B-B14F-4D97-AF65-F5344CB8AC3E}">
        <p14:creationId xmlns:p14="http://schemas.microsoft.com/office/powerpoint/2010/main" val="3818573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74B9A0E6-A5BB-4D5C-8119-24DD6E6768B5}" type="slidenum">
              <a:rPr lang="en-US"/>
              <a:pPr>
                <a:defRPr/>
              </a:pPr>
              <a:t>‹#›</a:t>
            </a:fld>
            <a:endParaRPr lang="en-US"/>
          </a:p>
        </p:txBody>
      </p:sp>
    </p:spTree>
    <p:extLst>
      <p:ext uri="{BB962C8B-B14F-4D97-AF65-F5344CB8AC3E}">
        <p14:creationId xmlns:p14="http://schemas.microsoft.com/office/powerpoint/2010/main" val="81494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51F4CEB9-0430-4805-911A-F3FA555EE58A}" type="slidenum">
              <a:rPr lang="en-US"/>
              <a:pPr>
                <a:defRPr/>
              </a:pPr>
              <a:t>‹#›</a:t>
            </a:fld>
            <a:endParaRPr lang="en-US"/>
          </a:p>
        </p:txBody>
      </p:sp>
    </p:spTree>
    <p:extLst>
      <p:ext uri="{BB962C8B-B14F-4D97-AF65-F5344CB8AC3E}">
        <p14:creationId xmlns:p14="http://schemas.microsoft.com/office/powerpoint/2010/main" val="34901555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8B7686B-9DD1-4D49-A4D9-ABB76962F59F}" type="slidenum">
              <a:rPr lang="en-US"/>
              <a:pPr>
                <a:defRPr/>
              </a:pPr>
              <a:t>‹#›</a:t>
            </a:fld>
            <a:endParaRPr lang="en-US"/>
          </a:p>
        </p:txBody>
      </p:sp>
    </p:spTree>
    <p:extLst>
      <p:ext uri="{BB962C8B-B14F-4D97-AF65-F5344CB8AC3E}">
        <p14:creationId xmlns:p14="http://schemas.microsoft.com/office/powerpoint/2010/main" val="35168610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B96E4D1-C955-4ABB-A76B-136578DEE8DB}" type="slidenum">
              <a:rPr lang="en-US"/>
              <a:pPr>
                <a:defRPr/>
              </a:pPr>
              <a:t>‹#›</a:t>
            </a:fld>
            <a:endParaRPr lang="en-US"/>
          </a:p>
        </p:txBody>
      </p:sp>
    </p:spTree>
    <p:extLst>
      <p:ext uri="{BB962C8B-B14F-4D97-AF65-F5344CB8AC3E}">
        <p14:creationId xmlns:p14="http://schemas.microsoft.com/office/powerpoint/2010/main" val="2518409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3F371DAB-929C-4319-AF38-062573EBEB4B}" type="slidenum">
              <a:rPr lang="en-US"/>
              <a:pPr>
                <a:defRPr/>
              </a:pPr>
              <a:t>‹#›</a:t>
            </a:fld>
            <a:endParaRPr lang="en-US"/>
          </a:p>
        </p:txBody>
      </p:sp>
    </p:spTree>
    <p:extLst>
      <p:ext uri="{BB962C8B-B14F-4D97-AF65-F5344CB8AC3E}">
        <p14:creationId xmlns:p14="http://schemas.microsoft.com/office/powerpoint/2010/main" val="4467365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88B942E8-D5E3-4BA5-99DB-1423F8F54371}" type="slidenum">
              <a:rPr lang="en-US"/>
              <a:pPr>
                <a:defRPr/>
              </a:pPr>
              <a:t>‹#›</a:t>
            </a:fld>
            <a:endParaRPr lang="en-US"/>
          </a:p>
        </p:txBody>
      </p:sp>
    </p:spTree>
    <p:extLst>
      <p:ext uri="{BB962C8B-B14F-4D97-AF65-F5344CB8AC3E}">
        <p14:creationId xmlns:p14="http://schemas.microsoft.com/office/powerpoint/2010/main" val="37955213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52EEEC-B415-433E-B972-0AA0219620E9}" type="slidenum">
              <a:rPr lang="en-US"/>
              <a:pPr>
                <a:defRPr/>
              </a:pPr>
              <a:t>‹#›</a:t>
            </a:fld>
            <a:endParaRPr lang="en-US"/>
          </a:p>
        </p:txBody>
      </p:sp>
    </p:spTree>
    <p:extLst>
      <p:ext uri="{BB962C8B-B14F-4D97-AF65-F5344CB8AC3E}">
        <p14:creationId xmlns:p14="http://schemas.microsoft.com/office/powerpoint/2010/main" val="34358258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D19944-E823-4B43-85FF-334B423C5A89}" type="slidenum">
              <a:rPr lang="en-US"/>
              <a:pPr>
                <a:defRPr/>
              </a:pPr>
              <a:t>‹#›</a:t>
            </a:fld>
            <a:endParaRPr lang="en-US"/>
          </a:p>
        </p:txBody>
      </p:sp>
    </p:spTree>
    <p:extLst>
      <p:ext uri="{BB962C8B-B14F-4D97-AF65-F5344CB8AC3E}">
        <p14:creationId xmlns:p14="http://schemas.microsoft.com/office/powerpoint/2010/main" val="158113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2EC484-AF7F-497D-952A-5D8760A12310}" type="slidenum">
              <a:rPr lang="en-US"/>
              <a:pPr>
                <a:defRPr/>
              </a:pPr>
              <a:t>‹#›</a:t>
            </a:fld>
            <a:endParaRPr lang="en-US"/>
          </a:p>
        </p:txBody>
      </p:sp>
    </p:spTree>
    <p:extLst>
      <p:ext uri="{BB962C8B-B14F-4D97-AF65-F5344CB8AC3E}">
        <p14:creationId xmlns:p14="http://schemas.microsoft.com/office/powerpoint/2010/main" val="38015887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3900FD-092D-41AD-B4A1-D0A4975257B3}" type="slidenum">
              <a:rPr lang="en-US"/>
              <a:pPr>
                <a:defRPr/>
              </a:pPr>
              <a:t>‹#›</a:t>
            </a:fld>
            <a:endParaRPr lang="en-US"/>
          </a:p>
        </p:txBody>
      </p:sp>
    </p:spTree>
    <p:extLst>
      <p:ext uri="{BB962C8B-B14F-4D97-AF65-F5344CB8AC3E}">
        <p14:creationId xmlns:p14="http://schemas.microsoft.com/office/powerpoint/2010/main" val="3258470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F9D4776-E09A-40E8-94C1-A8B6E3FC7454}" type="slidenum">
              <a:rPr lang="en-US"/>
              <a:pPr>
                <a:defRPr/>
              </a:pPr>
              <a:t>‹#›</a:t>
            </a:fld>
            <a:endParaRPr lang="en-US"/>
          </a:p>
        </p:txBody>
      </p:sp>
    </p:spTree>
    <p:extLst>
      <p:ext uri="{BB962C8B-B14F-4D97-AF65-F5344CB8AC3E}">
        <p14:creationId xmlns:p14="http://schemas.microsoft.com/office/powerpoint/2010/main" val="31800837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0675F6-EB79-4FC7-AC31-00E85B7B4AA8}" type="slidenum">
              <a:rPr lang="en-US"/>
              <a:pPr>
                <a:defRPr/>
              </a:pPr>
              <a:t>‹#›</a:t>
            </a:fld>
            <a:endParaRPr lang="en-US"/>
          </a:p>
        </p:txBody>
      </p:sp>
    </p:spTree>
    <p:extLst>
      <p:ext uri="{BB962C8B-B14F-4D97-AF65-F5344CB8AC3E}">
        <p14:creationId xmlns:p14="http://schemas.microsoft.com/office/powerpoint/2010/main" val="11735871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CE79215-F0C8-44DC-A6F1-1B21BCB84B3D}" type="slidenum">
              <a:rPr lang="en-US"/>
              <a:pPr>
                <a:defRPr/>
              </a:pPr>
              <a:t>‹#›</a:t>
            </a:fld>
            <a:endParaRPr lang="en-US"/>
          </a:p>
        </p:txBody>
      </p:sp>
    </p:spTree>
    <p:extLst>
      <p:ext uri="{BB962C8B-B14F-4D97-AF65-F5344CB8AC3E}">
        <p14:creationId xmlns:p14="http://schemas.microsoft.com/office/powerpoint/2010/main" val="10198924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0E9618-8C82-4A10-9F5D-B987E44878C1}" type="slidenum">
              <a:rPr lang="en-US"/>
              <a:pPr>
                <a:defRPr/>
              </a:pPr>
              <a:t>‹#›</a:t>
            </a:fld>
            <a:endParaRPr lang="en-US"/>
          </a:p>
        </p:txBody>
      </p:sp>
    </p:spTree>
    <p:extLst>
      <p:ext uri="{BB962C8B-B14F-4D97-AF65-F5344CB8AC3E}">
        <p14:creationId xmlns:p14="http://schemas.microsoft.com/office/powerpoint/2010/main" val="42660794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882A71-4519-426E-A0F1-A29DAAB275D9}" type="slidenum">
              <a:rPr lang="en-US"/>
              <a:pPr>
                <a:defRPr/>
              </a:pPr>
              <a:t>‹#›</a:t>
            </a:fld>
            <a:endParaRPr lang="en-US"/>
          </a:p>
        </p:txBody>
      </p:sp>
    </p:spTree>
    <p:extLst>
      <p:ext uri="{BB962C8B-B14F-4D97-AF65-F5344CB8AC3E}">
        <p14:creationId xmlns:p14="http://schemas.microsoft.com/office/powerpoint/2010/main" val="14417094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9E6506-75FE-41DE-9492-36DD017E9AFB}" type="slidenum">
              <a:rPr lang="en-US"/>
              <a:pPr>
                <a:defRPr/>
              </a:pPr>
              <a:t>‹#›</a:t>
            </a:fld>
            <a:endParaRPr lang="en-US"/>
          </a:p>
        </p:txBody>
      </p:sp>
    </p:spTree>
    <p:extLst>
      <p:ext uri="{BB962C8B-B14F-4D97-AF65-F5344CB8AC3E}">
        <p14:creationId xmlns:p14="http://schemas.microsoft.com/office/powerpoint/2010/main" val="4589920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40C59-9376-4A7B-AB23-3FD9C8AD7B60}" type="slidenum">
              <a:rPr lang="en-US"/>
              <a:pPr>
                <a:defRPr/>
              </a:pPr>
              <a:t>‹#›</a:t>
            </a:fld>
            <a:endParaRPr lang="en-US"/>
          </a:p>
        </p:txBody>
      </p:sp>
    </p:spTree>
    <p:extLst>
      <p:ext uri="{BB962C8B-B14F-4D97-AF65-F5344CB8AC3E}">
        <p14:creationId xmlns:p14="http://schemas.microsoft.com/office/powerpoint/2010/main" val="37724712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7D978D-300B-4923-BF42-A3404CD2EABD}" type="slidenum">
              <a:rPr lang="en-US"/>
              <a:pPr>
                <a:defRPr/>
              </a:pPr>
              <a:t>‹#›</a:t>
            </a:fld>
            <a:endParaRPr lang="en-US"/>
          </a:p>
        </p:txBody>
      </p:sp>
    </p:spTree>
    <p:extLst>
      <p:ext uri="{BB962C8B-B14F-4D97-AF65-F5344CB8AC3E}">
        <p14:creationId xmlns:p14="http://schemas.microsoft.com/office/powerpoint/2010/main" val="28657080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679DE7-00B1-47AF-AEF6-C43FB29E7907}" type="slidenum">
              <a:rPr lang="en-US"/>
              <a:pPr>
                <a:defRPr/>
              </a:pPr>
              <a:t>‹#›</a:t>
            </a:fld>
            <a:endParaRPr lang="en-US"/>
          </a:p>
        </p:txBody>
      </p:sp>
    </p:spTree>
    <p:extLst>
      <p:ext uri="{BB962C8B-B14F-4D97-AF65-F5344CB8AC3E}">
        <p14:creationId xmlns:p14="http://schemas.microsoft.com/office/powerpoint/2010/main" val="29020435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61A0C7-5566-4225-9440-12F8C337DAC8}" type="slidenum">
              <a:rPr lang="en-US"/>
              <a:pPr>
                <a:defRPr/>
              </a:pPr>
              <a:t>‹#›</a:t>
            </a:fld>
            <a:endParaRPr lang="en-US"/>
          </a:p>
        </p:txBody>
      </p:sp>
    </p:spTree>
    <p:extLst>
      <p:ext uri="{BB962C8B-B14F-4D97-AF65-F5344CB8AC3E}">
        <p14:creationId xmlns:p14="http://schemas.microsoft.com/office/powerpoint/2010/main" val="24290645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88AD0F-8235-46BF-ACD6-806940F31ABA}" type="slidenum">
              <a:rPr lang="en-US"/>
              <a:pPr>
                <a:defRPr/>
              </a:pPr>
              <a:t>‹#›</a:t>
            </a:fld>
            <a:endParaRPr lang="en-US"/>
          </a:p>
        </p:txBody>
      </p:sp>
    </p:spTree>
    <p:extLst>
      <p:ext uri="{BB962C8B-B14F-4D97-AF65-F5344CB8AC3E}">
        <p14:creationId xmlns:p14="http://schemas.microsoft.com/office/powerpoint/2010/main" val="922928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78D1C88-CDE5-435F-9BA0-B95B529BFD80}" type="slidenum">
              <a:rPr lang="en-US"/>
              <a:pPr>
                <a:defRPr/>
              </a:pPr>
              <a:t>‹#›</a:t>
            </a:fld>
            <a:endParaRPr lang="en-US"/>
          </a:p>
        </p:txBody>
      </p:sp>
    </p:spTree>
    <p:extLst>
      <p:ext uri="{BB962C8B-B14F-4D97-AF65-F5344CB8AC3E}">
        <p14:creationId xmlns:p14="http://schemas.microsoft.com/office/powerpoint/2010/main" val="2206677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26F668-19FA-4375-888E-930AFAEDF106}" type="slidenum">
              <a:rPr lang="en-US"/>
              <a:pPr>
                <a:defRPr/>
              </a:pPr>
              <a:t>‹#›</a:t>
            </a:fld>
            <a:endParaRPr lang="en-US"/>
          </a:p>
        </p:txBody>
      </p:sp>
    </p:spTree>
    <p:extLst>
      <p:ext uri="{BB962C8B-B14F-4D97-AF65-F5344CB8AC3E}">
        <p14:creationId xmlns:p14="http://schemas.microsoft.com/office/powerpoint/2010/main" val="22734265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B5A376-A1A1-4909-B82C-8FC338E50120}" type="slidenum">
              <a:rPr lang="en-US"/>
              <a:pPr>
                <a:defRPr/>
              </a:pPr>
              <a:t>‹#›</a:t>
            </a:fld>
            <a:endParaRPr lang="en-US"/>
          </a:p>
        </p:txBody>
      </p:sp>
    </p:spTree>
    <p:extLst>
      <p:ext uri="{BB962C8B-B14F-4D97-AF65-F5344CB8AC3E}">
        <p14:creationId xmlns:p14="http://schemas.microsoft.com/office/powerpoint/2010/main" val="2479593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3E4F12-FC3B-4B2D-9E98-B0F7206742C2}" type="slidenum">
              <a:rPr lang="en-US"/>
              <a:pPr>
                <a:defRPr/>
              </a:pPr>
              <a:t>‹#›</a:t>
            </a:fld>
            <a:endParaRPr lang="en-US"/>
          </a:p>
        </p:txBody>
      </p:sp>
    </p:spTree>
    <p:extLst>
      <p:ext uri="{BB962C8B-B14F-4D97-AF65-F5344CB8AC3E}">
        <p14:creationId xmlns:p14="http://schemas.microsoft.com/office/powerpoint/2010/main" val="22969107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1633AC-F04F-4482-A24A-ED3C78391546}" type="slidenum">
              <a:rPr lang="en-US"/>
              <a:pPr>
                <a:defRPr/>
              </a:pPr>
              <a:t>‹#›</a:t>
            </a:fld>
            <a:endParaRPr lang="en-US"/>
          </a:p>
        </p:txBody>
      </p:sp>
    </p:spTree>
    <p:extLst>
      <p:ext uri="{BB962C8B-B14F-4D97-AF65-F5344CB8AC3E}">
        <p14:creationId xmlns:p14="http://schemas.microsoft.com/office/powerpoint/2010/main" val="29426965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4A4F97-249C-4DC1-934E-049E2BB4358D}" type="slidenum">
              <a:rPr lang="en-US"/>
              <a:pPr>
                <a:defRPr/>
              </a:pPr>
              <a:t>‹#›</a:t>
            </a:fld>
            <a:endParaRPr lang="en-US"/>
          </a:p>
        </p:txBody>
      </p:sp>
    </p:spTree>
    <p:extLst>
      <p:ext uri="{BB962C8B-B14F-4D97-AF65-F5344CB8AC3E}">
        <p14:creationId xmlns:p14="http://schemas.microsoft.com/office/powerpoint/2010/main" val="25196818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698067-7351-4F98-AA2D-DC1DBACD9BB1}" type="slidenum">
              <a:rPr lang="en-US"/>
              <a:pPr>
                <a:defRPr/>
              </a:pPr>
              <a:t>‹#›</a:t>
            </a:fld>
            <a:endParaRPr lang="en-US"/>
          </a:p>
        </p:txBody>
      </p:sp>
    </p:spTree>
    <p:extLst>
      <p:ext uri="{BB962C8B-B14F-4D97-AF65-F5344CB8AC3E}">
        <p14:creationId xmlns:p14="http://schemas.microsoft.com/office/powerpoint/2010/main" val="355462521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4231E4-A223-4518-8D1C-B6A18ECA3E1A}" type="slidenum">
              <a:rPr lang="en-US"/>
              <a:pPr>
                <a:defRPr/>
              </a:pPr>
              <a:t>‹#›</a:t>
            </a:fld>
            <a:endParaRPr lang="en-US"/>
          </a:p>
        </p:txBody>
      </p:sp>
    </p:spTree>
    <p:extLst>
      <p:ext uri="{BB962C8B-B14F-4D97-AF65-F5344CB8AC3E}">
        <p14:creationId xmlns:p14="http://schemas.microsoft.com/office/powerpoint/2010/main" val="42043205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4A1448-FB6D-4EF2-9743-DECDDABCD1E1}" type="slidenum">
              <a:rPr lang="en-US"/>
              <a:pPr>
                <a:defRPr/>
              </a:pPr>
              <a:t>‹#›</a:t>
            </a:fld>
            <a:endParaRPr lang="en-US"/>
          </a:p>
        </p:txBody>
      </p:sp>
    </p:spTree>
    <p:extLst>
      <p:ext uri="{BB962C8B-B14F-4D97-AF65-F5344CB8AC3E}">
        <p14:creationId xmlns:p14="http://schemas.microsoft.com/office/powerpoint/2010/main" val="79283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9536C9-8AA2-420D-8FB1-0FFAE3600A6F}" type="slidenum">
              <a:rPr lang="en-US"/>
              <a:pPr>
                <a:defRPr/>
              </a:pPr>
              <a:t>‹#›</a:t>
            </a:fld>
            <a:endParaRPr lang="en-US"/>
          </a:p>
        </p:txBody>
      </p:sp>
    </p:spTree>
    <p:extLst>
      <p:ext uri="{BB962C8B-B14F-4D97-AF65-F5344CB8AC3E}">
        <p14:creationId xmlns:p14="http://schemas.microsoft.com/office/powerpoint/2010/main" val="2512966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A550B66-2365-4464-B41E-5160B1A9FB52}" type="slidenum">
              <a:rPr lang="en-US"/>
              <a:pPr>
                <a:defRPr/>
              </a:pPr>
              <a:t>‹#›</a:t>
            </a:fld>
            <a:endParaRPr lang="en-US"/>
          </a:p>
        </p:txBody>
      </p:sp>
    </p:spTree>
    <p:extLst>
      <p:ext uri="{BB962C8B-B14F-4D97-AF65-F5344CB8AC3E}">
        <p14:creationId xmlns:p14="http://schemas.microsoft.com/office/powerpoint/2010/main" val="1899800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9FA98AC-6785-4520-A9D4-DCB138FF379D}" type="slidenum">
              <a:rPr lang="en-US"/>
              <a:pPr>
                <a:defRPr/>
              </a:pPr>
              <a:t>‹#›</a:t>
            </a:fld>
            <a:endParaRPr lang="en-US"/>
          </a:p>
        </p:txBody>
      </p:sp>
    </p:spTree>
    <p:extLst>
      <p:ext uri="{BB962C8B-B14F-4D97-AF65-F5344CB8AC3E}">
        <p14:creationId xmlns:p14="http://schemas.microsoft.com/office/powerpoint/2010/main" val="2744567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86747-E457-43EE-A249-5BB7F7A10227}" type="slidenum">
              <a:rPr lang="en-US"/>
              <a:pPr>
                <a:defRPr/>
              </a:pPr>
              <a:t>‹#›</a:t>
            </a:fld>
            <a:endParaRPr lang="en-US"/>
          </a:p>
        </p:txBody>
      </p:sp>
    </p:spTree>
    <p:extLst>
      <p:ext uri="{BB962C8B-B14F-4D97-AF65-F5344CB8AC3E}">
        <p14:creationId xmlns:p14="http://schemas.microsoft.com/office/powerpoint/2010/main" val="998371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F15FBF-ABBB-4B3D-92BE-821F5C6205CC}" type="slidenum">
              <a:rPr lang="en-US"/>
              <a:pPr>
                <a:defRPr/>
              </a:pPr>
              <a:t>‹#›</a:t>
            </a:fld>
            <a:endParaRPr lang="en-US"/>
          </a:p>
        </p:txBody>
      </p:sp>
    </p:spTree>
    <p:extLst>
      <p:ext uri="{BB962C8B-B14F-4D97-AF65-F5344CB8AC3E}">
        <p14:creationId xmlns:p14="http://schemas.microsoft.com/office/powerpoint/2010/main" val="3836714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783F75-676D-4C30-A27A-B1067FFF7D4D}" type="slidenum">
              <a:rPr lang="en-US"/>
              <a:pPr>
                <a:defRPr/>
              </a:pPr>
              <a:t>‹#›</a:t>
            </a:fld>
            <a:endParaRPr lang="en-US"/>
          </a:p>
        </p:txBody>
      </p:sp>
    </p:spTree>
    <p:extLst>
      <p:ext uri="{BB962C8B-B14F-4D97-AF65-F5344CB8AC3E}">
        <p14:creationId xmlns:p14="http://schemas.microsoft.com/office/powerpoint/2010/main" val="1508476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107F98-4024-4AA0-A6B3-792C47BCA85C}" type="slidenum">
              <a:rPr lang="en-US"/>
              <a:pPr>
                <a:defRPr/>
              </a:pPr>
              <a:t>‹#›</a:t>
            </a:fld>
            <a:endParaRPr lang="en-US"/>
          </a:p>
        </p:txBody>
      </p:sp>
    </p:spTree>
    <p:extLst>
      <p:ext uri="{BB962C8B-B14F-4D97-AF65-F5344CB8AC3E}">
        <p14:creationId xmlns:p14="http://schemas.microsoft.com/office/powerpoint/2010/main" val="3342384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969647-2DA8-46E5-936C-3E4BEE6E488E}" type="slidenum">
              <a:rPr lang="en-US"/>
              <a:pPr>
                <a:defRPr/>
              </a:pPr>
              <a:t>‹#›</a:t>
            </a:fld>
            <a:endParaRPr lang="en-US"/>
          </a:p>
        </p:txBody>
      </p:sp>
    </p:spTree>
    <p:extLst>
      <p:ext uri="{BB962C8B-B14F-4D97-AF65-F5344CB8AC3E}">
        <p14:creationId xmlns:p14="http://schemas.microsoft.com/office/powerpoint/2010/main" val="1403291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A7A6A4B-6DB9-4133-8608-55168E3E94A3}" type="slidenum">
              <a:rPr lang="en-US"/>
              <a:pPr>
                <a:defRPr/>
              </a:pPr>
              <a:t>‹#›</a:t>
            </a:fld>
            <a:endParaRPr lang="en-US"/>
          </a:p>
        </p:txBody>
      </p:sp>
    </p:spTree>
    <p:extLst>
      <p:ext uri="{BB962C8B-B14F-4D97-AF65-F5344CB8AC3E}">
        <p14:creationId xmlns:p14="http://schemas.microsoft.com/office/powerpoint/2010/main" val="1571288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4D0E6A3-C21A-4D23-B729-DC4197B2DD34}" type="slidenum">
              <a:rPr lang="en-US"/>
              <a:pPr>
                <a:defRPr/>
              </a:pPr>
              <a:t>‹#›</a:t>
            </a:fld>
            <a:endParaRPr lang="en-US"/>
          </a:p>
        </p:txBody>
      </p:sp>
    </p:spTree>
    <p:extLst>
      <p:ext uri="{BB962C8B-B14F-4D97-AF65-F5344CB8AC3E}">
        <p14:creationId xmlns:p14="http://schemas.microsoft.com/office/powerpoint/2010/main" val="296697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E3FF677-E370-4CB6-AD22-56FA2641604A}" type="slidenum">
              <a:rPr lang="en-US"/>
              <a:pPr>
                <a:defRPr/>
              </a:pPr>
              <a:t>‹#›</a:t>
            </a:fld>
            <a:endParaRPr lang="en-US"/>
          </a:p>
        </p:txBody>
      </p:sp>
    </p:spTree>
    <p:extLst>
      <p:ext uri="{BB962C8B-B14F-4D97-AF65-F5344CB8AC3E}">
        <p14:creationId xmlns:p14="http://schemas.microsoft.com/office/powerpoint/2010/main" val="652766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5669D15-7829-4F42-8783-DD8AD6591E7A}" type="slidenum">
              <a:rPr lang="en-US"/>
              <a:pPr>
                <a:defRPr/>
              </a:pPr>
              <a:t>‹#›</a:t>
            </a:fld>
            <a:endParaRPr lang="en-US"/>
          </a:p>
        </p:txBody>
      </p:sp>
    </p:spTree>
    <p:extLst>
      <p:ext uri="{BB962C8B-B14F-4D97-AF65-F5344CB8AC3E}">
        <p14:creationId xmlns:p14="http://schemas.microsoft.com/office/powerpoint/2010/main" val="3945747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592FB19-507F-419F-A881-305B8C19DEF0}" type="slidenum">
              <a:rPr lang="en-US"/>
              <a:pPr>
                <a:defRPr/>
              </a:pPr>
              <a:t>‹#›</a:t>
            </a:fld>
            <a:endParaRPr lang="en-US"/>
          </a:p>
        </p:txBody>
      </p:sp>
    </p:spTree>
    <p:extLst>
      <p:ext uri="{BB962C8B-B14F-4D97-AF65-F5344CB8AC3E}">
        <p14:creationId xmlns:p14="http://schemas.microsoft.com/office/powerpoint/2010/main" val="1738107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4A0856F-56EE-494B-9B31-08F2650D7D0E}" type="slidenum">
              <a:rPr lang="en-US"/>
              <a:pPr>
                <a:defRPr/>
              </a:pPr>
              <a:t>‹#›</a:t>
            </a:fld>
            <a:endParaRPr lang="en-US"/>
          </a:p>
        </p:txBody>
      </p:sp>
    </p:spTree>
    <p:extLst>
      <p:ext uri="{BB962C8B-B14F-4D97-AF65-F5344CB8AC3E}">
        <p14:creationId xmlns:p14="http://schemas.microsoft.com/office/powerpoint/2010/main" val="4202126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74AE592-A6D4-44DB-BCA7-25D9EDD32A5A}" type="slidenum">
              <a:rPr lang="en-US"/>
              <a:pPr>
                <a:defRPr/>
              </a:pPr>
              <a:t>‹#›</a:t>
            </a:fld>
            <a:endParaRPr lang="en-US"/>
          </a:p>
        </p:txBody>
      </p:sp>
    </p:spTree>
    <p:extLst>
      <p:ext uri="{BB962C8B-B14F-4D97-AF65-F5344CB8AC3E}">
        <p14:creationId xmlns:p14="http://schemas.microsoft.com/office/powerpoint/2010/main" val="2925086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8F0C04-49D9-434B-8CC4-2AE3E675D54F}" type="slidenum">
              <a:rPr lang="en-US"/>
              <a:pPr>
                <a:defRPr/>
              </a:pPr>
              <a:t>‹#›</a:t>
            </a:fld>
            <a:endParaRPr lang="en-US"/>
          </a:p>
        </p:txBody>
      </p:sp>
    </p:spTree>
    <p:extLst>
      <p:ext uri="{BB962C8B-B14F-4D97-AF65-F5344CB8AC3E}">
        <p14:creationId xmlns:p14="http://schemas.microsoft.com/office/powerpoint/2010/main" val="1371975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7F7002-2AFD-4227-B86F-44C2A7FA8D7D}" type="slidenum">
              <a:rPr lang="en-US"/>
              <a:pPr>
                <a:defRPr/>
              </a:pPr>
              <a:t>‹#›</a:t>
            </a:fld>
            <a:endParaRPr lang="en-US"/>
          </a:p>
        </p:txBody>
      </p:sp>
    </p:spTree>
    <p:extLst>
      <p:ext uri="{BB962C8B-B14F-4D97-AF65-F5344CB8AC3E}">
        <p14:creationId xmlns:p14="http://schemas.microsoft.com/office/powerpoint/2010/main" val="335658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1DA088-2963-4381-98F2-4AD40B0FCC03}" type="slidenum">
              <a:rPr lang="en-US"/>
              <a:pPr>
                <a:defRPr/>
              </a:pPr>
              <a:t>‹#›</a:t>
            </a:fld>
            <a:endParaRPr lang="en-US"/>
          </a:p>
        </p:txBody>
      </p:sp>
    </p:spTree>
    <p:extLst>
      <p:ext uri="{BB962C8B-B14F-4D97-AF65-F5344CB8AC3E}">
        <p14:creationId xmlns:p14="http://schemas.microsoft.com/office/powerpoint/2010/main" val="2400528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B3CE1A-50F4-471D-AA83-897A90374980}" type="slidenum">
              <a:rPr lang="en-US"/>
              <a:pPr>
                <a:defRPr/>
              </a:pPr>
              <a:t>‹#›</a:t>
            </a:fld>
            <a:endParaRPr lang="en-US"/>
          </a:p>
        </p:txBody>
      </p:sp>
    </p:spTree>
    <p:extLst>
      <p:ext uri="{BB962C8B-B14F-4D97-AF65-F5344CB8AC3E}">
        <p14:creationId xmlns:p14="http://schemas.microsoft.com/office/powerpoint/2010/main" val="3348717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5FB5EA-BBD4-4F1A-9C76-93BA5AE82D27}" type="slidenum">
              <a:rPr lang="en-US"/>
              <a:pPr>
                <a:defRPr/>
              </a:pPr>
              <a:t>‹#›</a:t>
            </a:fld>
            <a:endParaRPr lang="en-US"/>
          </a:p>
        </p:txBody>
      </p:sp>
    </p:spTree>
    <p:extLst>
      <p:ext uri="{BB962C8B-B14F-4D97-AF65-F5344CB8AC3E}">
        <p14:creationId xmlns:p14="http://schemas.microsoft.com/office/powerpoint/2010/main" val="3645229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ACC1FB8-3DF6-40E9-8E6D-8668F451BDAD}" type="slidenum">
              <a:rPr lang="en-US"/>
              <a:pPr>
                <a:defRPr/>
              </a:pPr>
              <a:t>‹#›</a:t>
            </a:fld>
            <a:endParaRPr lang="en-US"/>
          </a:p>
        </p:txBody>
      </p:sp>
    </p:spTree>
    <p:extLst>
      <p:ext uri="{BB962C8B-B14F-4D97-AF65-F5344CB8AC3E}">
        <p14:creationId xmlns:p14="http://schemas.microsoft.com/office/powerpoint/2010/main" val="858829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98FDDD3A-8FC7-4F09-9793-33FBC008D96C}" type="slidenum">
              <a:rPr lang="en-US"/>
              <a:pPr>
                <a:defRPr/>
              </a:pPr>
              <a:t>‹#›</a:t>
            </a:fld>
            <a:endParaRPr lang="en-US"/>
          </a:p>
        </p:txBody>
      </p:sp>
    </p:spTree>
    <p:extLst>
      <p:ext uri="{BB962C8B-B14F-4D97-AF65-F5344CB8AC3E}">
        <p14:creationId xmlns:p14="http://schemas.microsoft.com/office/powerpoint/2010/main" val="127602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496ECA8-FDB9-4B9B-926C-1E0038CA7672}" type="slidenum">
              <a:rPr lang="en-US"/>
              <a:pPr>
                <a:defRPr/>
              </a:pPr>
              <a:t>‹#›</a:t>
            </a:fld>
            <a:endParaRPr lang="en-US"/>
          </a:p>
        </p:txBody>
      </p:sp>
    </p:spTree>
    <p:extLst>
      <p:ext uri="{BB962C8B-B14F-4D97-AF65-F5344CB8AC3E}">
        <p14:creationId xmlns:p14="http://schemas.microsoft.com/office/powerpoint/2010/main" val="12208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2DFE9CD-6EF6-421A-BC9B-3D415878063F}" type="slidenum">
              <a:rPr lang="en-US"/>
              <a:pPr>
                <a:defRPr/>
              </a:pPr>
              <a:t>‹#›</a:t>
            </a:fld>
            <a:endParaRPr lang="en-US"/>
          </a:p>
        </p:txBody>
      </p:sp>
    </p:spTree>
    <p:extLst>
      <p:ext uri="{BB962C8B-B14F-4D97-AF65-F5344CB8AC3E}">
        <p14:creationId xmlns:p14="http://schemas.microsoft.com/office/powerpoint/2010/main" val="3102777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D9EDBCF-5ADB-4321-B094-3110ECECE2CF}" type="slidenum">
              <a:rPr lang="en-US"/>
              <a:pPr>
                <a:defRPr/>
              </a:pPr>
              <a:t>‹#›</a:t>
            </a:fld>
            <a:endParaRPr lang="en-US"/>
          </a:p>
        </p:txBody>
      </p:sp>
    </p:spTree>
    <p:extLst>
      <p:ext uri="{BB962C8B-B14F-4D97-AF65-F5344CB8AC3E}">
        <p14:creationId xmlns:p14="http://schemas.microsoft.com/office/powerpoint/2010/main" val="968414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5881369-CC7C-4CB0-BF50-E90704012C50}" type="slidenum">
              <a:rPr lang="en-US"/>
              <a:pPr>
                <a:defRPr/>
              </a:pPr>
              <a:t>‹#›</a:t>
            </a:fld>
            <a:endParaRPr lang="en-US"/>
          </a:p>
        </p:txBody>
      </p:sp>
    </p:spTree>
    <p:extLst>
      <p:ext uri="{BB962C8B-B14F-4D97-AF65-F5344CB8AC3E}">
        <p14:creationId xmlns:p14="http://schemas.microsoft.com/office/powerpoint/2010/main" val="1217973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BA9FE62-D9EF-4E47-B67B-D5126DE87A83}" type="slidenum">
              <a:rPr lang="en-US"/>
              <a:pPr>
                <a:defRPr/>
              </a:pPr>
              <a:t>‹#›</a:t>
            </a:fld>
            <a:endParaRPr lang="en-US"/>
          </a:p>
        </p:txBody>
      </p:sp>
    </p:spTree>
    <p:extLst>
      <p:ext uri="{BB962C8B-B14F-4D97-AF65-F5344CB8AC3E}">
        <p14:creationId xmlns:p14="http://schemas.microsoft.com/office/powerpoint/2010/main" val="2217758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47876C-815D-42A6-BE03-B5CF0BA6B04E}" type="slidenum">
              <a:rPr lang="en-US"/>
              <a:pPr>
                <a:defRPr/>
              </a:pPr>
              <a:t>‹#›</a:t>
            </a:fld>
            <a:endParaRPr lang="en-US"/>
          </a:p>
        </p:txBody>
      </p:sp>
    </p:spTree>
    <p:extLst>
      <p:ext uri="{BB962C8B-B14F-4D97-AF65-F5344CB8AC3E}">
        <p14:creationId xmlns:p14="http://schemas.microsoft.com/office/powerpoint/2010/main" val="187994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90360D-C4FF-4A16-B513-0D3ED79E5697}" type="slidenum">
              <a:rPr lang="en-US"/>
              <a:pPr>
                <a:defRPr/>
              </a:pPr>
              <a:t>‹#›</a:t>
            </a:fld>
            <a:endParaRPr lang="en-US"/>
          </a:p>
        </p:txBody>
      </p:sp>
    </p:spTree>
    <p:extLst>
      <p:ext uri="{BB962C8B-B14F-4D97-AF65-F5344CB8AC3E}">
        <p14:creationId xmlns:p14="http://schemas.microsoft.com/office/powerpoint/2010/main" val="2080036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7CC1F-419D-4EEF-9BBF-79B9671C139D}" type="slidenum">
              <a:rPr lang="en-US"/>
              <a:pPr>
                <a:defRPr/>
              </a:pPr>
              <a:t>‹#›</a:t>
            </a:fld>
            <a:endParaRPr lang="en-US"/>
          </a:p>
        </p:txBody>
      </p:sp>
    </p:spTree>
    <p:extLst>
      <p:ext uri="{BB962C8B-B14F-4D97-AF65-F5344CB8AC3E}">
        <p14:creationId xmlns:p14="http://schemas.microsoft.com/office/powerpoint/2010/main" val="1015903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EAC6A4-AA8E-419D-A303-54BD231BFD8B}" type="slidenum">
              <a:rPr lang="en-US"/>
              <a:pPr>
                <a:defRPr/>
              </a:pPr>
              <a:t>‹#›</a:t>
            </a:fld>
            <a:endParaRPr lang="en-US"/>
          </a:p>
        </p:txBody>
      </p:sp>
    </p:spTree>
    <p:extLst>
      <p:ext uri="{BB962C8B-B14F-4D97-AF65-F5344CB8AC3E}">
        <p14:creationId xmlns:p14="http://schemas.microsoft.com/office/powerpoint/2010/main" val="3999426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35A1CA-5889-413A-8410-A40530E05A6C}" type="slidenum">
              <a:rPr lang="en-US"/>
              <a:pPr>
                <a:defRPr/>
              </a:pPr>
              <a:t>‹#›</a:t>
            </a:fld>
            <a:endParaRPr lang="en-US"/>
          </a:p>
        </p:txBody>
      </p:sp>
    </p:spTree>
    <p:extLst>
      <p:ext uri="{BB962C8B-B14F-4D97-AF65-F5344CB8AC3E}">
        <p14:creationId xmlns:p14="http://schemas.microsoft.com/office/powerpoint/2010/main" val="1772584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130064B-3CCB-4284-AD45-0AE8DE07DED7}" type="slidenum">
              <a:rPr lang="en-US"/>
              <a:pPr>
                <a:defRPr/>
              </a:pPr>
              <a:t>‹#›</a:t>
            </a:fld>
            <a:endParaRPr lang="en-US"/>
          </a:p>
        </p:txBody>
      </p:sp>
    </p:spTree>
    <p:extLst>
      <p:ext uri="{BB962C8B-B14F-4D97-AF65-F5344CB8AC3E}">
        <p14:creationId xmlns:p14="http://schemas.microsoft.com/office/powerpoint/2010/main" val="12458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70C721D-4AAF-489F-B3D9-C1C38B4E0A7C}" type="slidenum">
              <a:rPr lang="en-US"/>
              <a:pPr>
                <a:defRPr/>
              </a:pPr>
              <a:t>‹#›</a:t>
            </a:fld>
            <a:endParaRPr lang="en-US"/>
          </a:p>
        </p:txBody>
      </p:sp>
    </p:spTree>
    <p:extLst>
      <p:ext uri="{BB962C8B-B14F-4D97-AF65-F5344CB8AC3E}">
        <p14:creationId xmlns:p14="http://schemas.microsoft.com/office/powerpoint/2010/main" val="1413944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9C98A3D-4189-46D1-AE81-2999D0C09284}" type="slidenum">
              <a:rPr lang="en-US"/>
              <a:pPr>
                <a:defRPr/>
              </a:pPr>
              <a:t>‹#›</a:t>
            </a:fld>
            <a:endParaRPr lang="en-US"/>
          </a:p>
        </p:txBody>
      </p:sp>
    </p:spTree>
    <p:extLst>
      <p:ext uri="{BB962C8B-B14F-4D97-AF65-F5344CB8AC3E}">
        <p14:creationId xmlns:p14="http://schemas.microsoft.com/office/powerpoint/2010/main" val="130195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835DBB8-D9DC-4AD7-BE2A-C3B0B6F2B13C}" type="slidenum">
              <a:rPr lang="en-US"/>
              <a:pPr>
                <a:defRPr/>
              </a:pPr>
              <a:t>‹#›</a:t>
            </a:fld>
            <a:endParaRPr lang="en-US"/>
          </a:p>
        </p:txBody>
      </p:sp>
    </p:spTree>
    <p:extLst>
      <p:ext uri="{BB962C8B-B14F-4D97-AF65-F5344CB8AC3E}">
        <p14:creationId xmlns:p14="http://schemas.microsoft.com/office/powerpoint/2010/main" val="3988800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08C13E4-2177-4EF1-ABF7-CC4D58D221B2}" type="slidenum">
              <a:rPr lang="en-US"/>
              <a:pPr>
                <a:defRPr/>
              </a:pPr>
              <a:t>‹#›</a:t>
            </a:fld>
            <a:endParaRPr lang="en-US"/>
          </a:p>
        </p:txBody>
      </p:sp>
    </p:spTree>
    <p:extLst>
      <p:ext uri="{BB962C8B-B14F-4D97-AF65-F5344CB8AC3E}">
        <p14:creationId xmlns:p14="http://schemas.microsoft.com/office/powerpoint/2010/main" val="12525144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7C53520-0E44-4727-BC01-50A0C2B94A69}" type="slidenum">
              <a:rPr lang="en-US"/>
              <a:pPr>
                <a:defRPr/>
              </a:pPr>
              <a:t>‹#›</a:t>
            </a:fld>
            <a:endParaRPr lang="en-US"/>
          </a:p>
        </p:txBody>
      </p:sp>
    </p:spTree>
    <p:extLst>
      <p:ext uri="{BB962C8B-B14F-4D97-AF65-F5344CB8AC3E}">
        <p14:creationId xmlns:p14="http://schemas.microsoft.com/office/powerpoint/2010/main" val="3718405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9032838-BAA4-4955-8C5D-7F173CB4EC58}" type="slidenum">
              <a:rPr lang="en-US"/>
              <a:pPr>
                <a:defRPr/>
              </a:pPr>
              <a:t>‹#›</a:t>
            </a:fld>
            <a:endParaRPr lang="en-US"/>
          </a:p>
        </p:txBody>
      </p:sp>
    </p:spTree>
    <p:extLst>
      <p:ext uri="{BB962C8B-B14F-4D97-AF65-F5344CB8AC3E}">
        <p14:creationId xmlns:p14="http://schemas.microsoft.com/office/powerpoint/2010/main" val="542647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F1627-BC84-4424-B78E-8FBBE7A92D68}" type="slidenum">
              <a:rPr lang="en-US"/>
              <a:pPr>
                <a:defRPr/>
              </a:pPr>
              <a:t>‹#›</a:t>
            </a:fld>
            <a:endParaRPr lang="en-US"/>
          </a:p>
        </p:txBody>
      </p:sp>
    </p:spTree>
    <p:extLst>
      <p:ext uri="{BB962C8B-B14F-4D97-AF65-F5344CB8AC3E}">
        <p14:creationId xmlns:p14="http://schemas.microsoft.com/office/powerpoint/2010/main" val="3381444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6A4AD3-73D7-4FF0-B687-BB090DBEA56B}" type="slidenum">
              <a:rPr lang="en-US"/>
              <a:pPr>
                <a:defRPr/>
              </a:pPr>
              <a:t>‹#›</a:t>
            </a:fld>
            <a:endParaRPr lang="en-US"/>
          </a:p>
        </p:txBody>
      </p:sp>
    </p:spTree>
    <p:extLst>
      <p:ext uri="{BB962C8B-B14F-4D97-AF65-F5344CB8AC3E}">
        <p14:creationId xmlns:p14="http://schemas.microsoft.com/office/powerpoint/2010/main" val="110460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6F7F44-0DBA-477C-93B0-85F978A99FA7}" type="slidenum">
              <a:rPr lang="en-US"/>
              <a:pPr>
                <a:defRPr/>
              </a:pPr>
              <a:t>‹#›</a:t>
            </a:fld>
            <a:endParaRPr lang="en-US"/>
          </a:p>
        </p:txBody>
      </p:sp>
    </p:spTree>
    <p:extLst>
      <p:ext uri="{BB962C8B-B14F-4D97-AF65-F5344CB8AC3E}">
        <p14:creationId xmlns:p14="http://schemas.microsoft.com/office/powerpoint/2010/main" val="39064695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91670D-F5C4-4FAC-904C-9B1D1CB74B61}" type="slidenum">
              <a:rPr lang="en-US"/>
              <a:pPr>
                <a:defRPr/>
              </a:pPr>
              <a:t>‹#›</a:t>
            </a:fld>
            <a:endParaRPr lang="en-US"/>
          </a:p>
        </p:txBody>
      </p:sp>
    </p:spTree>
    <p:extLst>
      <p:ext uri="{BB962C8B-B14F-4D97-AF65-F5344CB8AC3E}">
        <p14:creationId xmlns:p14="http://schemas.microsoft.com/office/powerpoint/2010/main" val="3759111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E61792-B320-42F0-AE25-9B90F0ABAB29}" type="slidenum">
              <a:rPr lang="en-US"/>
              <a:pPr>
                <a:defRPr/>
              </a:pPr>
              <a:t>‹#›</a:t>
            </a:fld>
            <a:endParaRPr lang="en-US"/>
          </a:p>
        </p:txBody>
      </p:sp>
    </p:spTree>
    <p:extLst>
      <p:ext uri="{BB962C8B-B14F-4D97-AF65-F5344CB8AC3E}">
        <p14:creationId xmlns:p14="http://schemas.microsoft.com/office/powerpoint/2010/main" val="77084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A0B123D-1D19-4636-B23E-9CE6EE190C30}" type="slidenum">
              <a:rPr lang="en-US"/>
              <a:pPr>
                <a:defRPr/>
              </a:pPr>
              <a:t>‹#›</a:t>
            </a:fld>
            <a:endParaRPr lang="en-US"/>
          </a:p>
        </p:txBody>
      </p:sp>
    </p:spTree>
    <p:extLst>
      <p:ext uri="{BB962C8B-B14F-4D97-AF65-F5344CB8AC3E}">
        <p14:creationId xmlns:p14="http://schemas.microsoft.com/office/powerpoint/2010/main" val="3424380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C262C32-7EE5-4FA8-8CF8-50F40A478090}" type="slidenum">
              <a:rPr lang="en-US"/>
              <a:pPr>
                <a:defRPr/>
              </a:pPr>
              <a:t>‹#›</a:t>
            </a:fld>
            <a:endParaRPr lang="en-US"/>
          </a:p>
        </p:txBody>
      </p:sp>
    </p:spTree>
    <p:extLst>
      <p:ext uri="{BB962C8B-B14F-4D97-AF65-F5344CB8AC3E}">
        <p14:creationId xmlns:p14="http://schemas.microsoft.com/office/powerpoint/2010/main" val="1768893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D8E19FD-AE25-45F8-802D-011D89A63976}" type="slidenum">
              <a:rPr lang="en-US"/>
              <a:pPr>
                <a:defRPr/>
              </a:pPr>
              <a:t>‹#›</a:t>
            </a:fld>
            <a:endParaRPr lang="en-US"/>
          </a:p>
        </p:txBody>
      </p:sp>
    </p:spTree>
    <p:extLst>
      <p:ext uri="{BB962C8B-B14F-4D97-AF65-F5344CB8AC3E}">
        <p14:creationId xmlns:p14="http://schemas.microsoft.com/office/powerpoint/2010/main" val="3799101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4D4CFA9-613F-4C8F-B3CD-52B757D3955A}" type="slidenum">
              <a:rPr lang="en-US"/>
              <a:pPr>
                <a:defRPr/>
              </a:pPr>
              <a:t>‹#›</a:t>
            </a:fld>
            <a:endParaRPr lang="en-US"/>
          </a:p>
        </p:txBody>
      </p:sp>
    </p:spTree>
    <p:extLst>
      <p:ext uri="{BB962C8B-B14F-4D97-AF65-F5344CB8AC3E}">
        <p14:creationId xmlns:p14="http://schemas.microsoft.com/office/powerpoint/2010/main" val="32639476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650DCC-B701-401D-8BB7-A7C04B761975}" type="slidenum">
              <a:rPr lang="en-US"/>
              <a:pPr>
                <a:defRPr/>
              </a:pPr>
              <a:t>‹#›</a:t>
            </a:fld>
            <a:endParaRPr lang="en-US"/>
          </a:p>
        </p:txBody>
      </p:sp>
    </p:spTree>
    <p:extLst>
      <p:ext uri="{BB962C8B-B14F-4D97-AF65-F5344CB8AC3E}">
        <p14:creationId xmlns:p14="http://schemas.microsoft.com/office/powerpoint/2010/main" val="8106782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7414BDB-E6F9-456A-B566-0731D9499655}" type="slidenum">
              <a:rPr lang="en-US"/>
              <a:pPr>
                <a:defRPr/>
              </a:pPr>
              <a:t>‹#›</a:t>
            </a:fld>
            <a:endParaRPr lang="en-US"/>
          </a:p>
        </p:txBody>
      </p:sp>
    </p:spTree>
    <p:extLst>
      <p:ext uri="{BB962C8B-B14F-4D97-AF65-F5344CB8AC3E}">
        <p14:creationId xmlns:p14="http://schemas.microsoft.com/office/powerpoint/2010/main" val="749534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1B0811F-1C42-4E33-82E4-41051EB445CE}" type="slidenum">
              <a:rPr lang="en-US"/>
              <a:pPr>
                <a:defRPr/>
              </a:pPr>
              <a:t>‹#›</a:t>
            </a:fld>
            <a:endParaRPr lang="en-US"/>
          </a:p>
        </p:txBody>
      </p:sp>
    </p:spTree>
    <p:extLst>
      <p:ext uri="{BB962C8B-B14F-4D97-AF65-F5344CB8AC3E}">
        <p14:creationId xmlns:p14="http://schemas.microsoft.com/office/powerpoint/2010/main" val="7351214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DD34D8-0B3F-4B4E-AE85-1F6A07B4BDF4}" type="slidenum">
              <a:rPr lang="en-US"/>
              <a:pPr>
                <a:defRPr/>
              </a:pPr>
              <a:t>‹#›</a:t>
            </a:fld>
            <a:endParaRPr lang="en-US"/>
          </a:p>
        </p:txBody>
      </p:sp>
    </p:spTree>
    <p:extLst>
      <p:ext uri="{BB962C8B-B14F-4D97-AF65-F5344CB8AC3E}">
        <p14:creationId xmlns:p14="http://schemas.microsoft.com/office/powerpoint/2010/main" val="2799843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3F7D7A-D907-4241-8DED-D21A414FA6C8}" type="slidenum">
              <a:rPr lang="en-US"/>
              <a:pPr>
                <a:defRPr/>
              </a:pPr>
              <a:t>‹#›</a:t>
            </a:fld>
            <a:endParaRPr lang="en-US"/>
          </a:p>
        </p:txBody>
      </p:sp>
    </p:spTree>
    <p:extLst>
      <p:ext uri="{BB962C8B-B14F-4D97-AF65-F5344CB8AC3E}">
        <p14:creationId xmlns:p14="http://schemas.microsoft.com/office/powerpoint/2010/main" val="2038105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0242AA-4A53-4474-A489-F7A8DCAF6458}" type="slidenum">
              <a:rPr lang="en-US"/>
              <a:pPr>
                <a:defRPr/>
              </a:pPr>
              <a:t>‹#›</a:t>
            </a:fld>
            <a:endParaRPr lang="en-US"/>
          </a:p>
        </p:txBody>
      </p:sp>
    </p:spTree>
    <p:extLst>
      <p:ext uri="{BB962C8B-B14F-4D97-AF65-F5344CB8AC3E}">
        <p14:creationId xmlns:p14="http://schemas.microsoft.com/office/powerpoint/2010/main" val="5682609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93111-A920-4B42-820B-1B67ADD58A7E}" type="slidenum">
              <a:rPr lang="en-US"/>
              <a:pPr>
                <a:defRPr/>
              </a:pPr>
              <a:t>‹#›</a:t>
            </a:fld>
            <a:endParaRPr lang="en-US"/>
          </a:p>
        </p:txBody>
      </p:sp>
    </p:spTree>
    <p:extLst>
      <p:ext uri="{BB962C8B-B14F-4D97-AF65-F5344CB8AC3E}">
        <p14:creationId xmlns:p14="http://schemas.microsoft.com/office/powerpoint/2010/main" val="85688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5825B30-F0C0-4ADA-96F9-4817FA7BCD2A}" type="slidenum">
              <a:rPr lang="en-US"/>
              <a:pPr>
                <a:defRPr/>
              </a:pPr>
              <a:t>‹#›</a:t>
            </a:fld>
            <a:endParaRPr lang="en-US"/>
          </a:p>
        </p:txBody>
      </p:sp>
    </p:spTree>
    <p:extLst>
      <p:ext uri="{BB962C8B-B14F-4D97-AF65-F5344CB8AC3E}">
        <p14:creationId xmlns:p14="http://schemas.microsoft.com/office/powerpoint/2010/main" val="2556526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5717B4-2253-4A91-BB3D-AEB019009726}" type="slidenum">
              <a:rPr lang="en-US"/>
              <a:pPr>
                <a:defRPr/>
              </a:pPr>
              <a:t>‹#›</a:t>
            </a:fld>
            <a:endParaRPr lang="en-US"/>
          </a:p>
        </p:txBody>
      </p:sp>
    </p:spTree>
    <p:extLst>
      <p:ext uri="{BB962C8B-B14F-4D97-AF65-F5344CB8AC3E}">
        <p14:creationId xmlns:p14="http://schemas.microsoft.com/office/powerpoint/2010/main" val="3614255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52312E8-F8D5-4432-B169-3633ACB067D6}" type="slidenum">
              <a:rPr lang="en-US"/>
              <a:pPr>
                <a:defRPr/>
              </a:pPr>
              <a:t>‹#›</a:t>
            </a:fld>
            <a:endParaRPr lang="en-US"/>
          </a:p>
        </p:txBody>
      </p:sp>
    </p:spTree>
    <p:extLst>
      <p:ext uri="{BB962C8B-B14F-4D97-AF65-F5344CB8AC3E}">
        <p14:creationId xmlns:p14="http://schemas.microsoft.com/office/powerpoint/2010/main" val="37750568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AE37A0B-AA6C-4937-8C13-429AAAEDDDE7}" type="slidenum">
              <a:rPr lang="en-US"/>
              <a:pPr>
                <a:defRPr/>
              </a:pPr>
              <a:t>‹#›</a:t>
            </a:fld>
            <a:endParaRPr lang="en-US"/>
          </a:p>
        </p:txBody>
      </p:sp>
    </p:spTree>
    <p:extLst>
      <p:ext uri="{BB962C8B-B14F-4D97-AF65-F5344CB8AC3E}">
        <p14:creationId xmlns:p14="http://schemas.microsoft.com/office/powerpoint/2010/main" val="2854039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8009924-74F3-4F47-9E07-168A68B0AA9F}" type="slidenum">
              <a:rPr lang="en-US"/>
              <a:pPr>
                <a:defRPr/>
              </a:pPr>
              <a:t>‹#›</a:t>
            </a:fld>
            <a:endParaRPr lang="en-US"/>
          </a:p>
        </p:txBody>
      </p:sp>
    </p:spTree>
    <p:extLst>
      <p:ext uri="{BB962C8B-B14F-4D97-AF65-F5344CB8AC3E}">
        <p14:creationId xmlns:p14="http://schemas.microsoft.com/office/powerpoint/2010/main" val="503600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4E1FE8B-5C51-4927-92EB-609CE0CB43EE}" type="slidenum">
              <a:rPr lang="en-US"/>
              <a:pPr>
                <a:defRPr/>
              </a:pPr>
              <a:t>‹#›</a:t>
            </a:fld>
            <a:endParaRPr lang="en-US"/>
          </a:p>
        </p:txBody>
      </p:sp>
    </p:spTree>
    <p:extLst>
      <p:ext uri="{BB962C8B-B14F-4D97-AF65-F5344CB8AC3E}">
        <p14:creationId xmlns:p14="http://schemas.microsoft.com/office/powerpoint/2010/main" val="30548532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BCD126E-6231-4FD9-ABB9-59C85707E4A0}" type="slidenum">
              <a:rPr lang="en-US"/>
              <a:pPr>
                <a:defRPr/>
              </a:pPr>
              <a:t>‹#›</a:t>
            </a:fld>
            <a:endParaRPr lang="en-US"/>
          </a:p>
        </p:txBody>
      </p:sp>
    </p:spTree>
    <p:extLst>
      <p:ext uri="{BB962C8B-B14F-4D97-AF65-F5344CB8AC3E}">
        <p14:creationId xmlns:p14="http://schemas.microsoft.com/office/powerpoint/2010/main" val="40895143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8531E42-A2B4-419B-B88B-8F0055252745}" type="slidenum">
              <a:rPr lang="en-US"/>
              <a:pPr>
                <a:defRPr/>
              </a:pPr>
              <a:t>‹#›</a:t>
            </a:fld>
            <a:endParaRPr lang="en-US"/>
          </a:p>
        </p:txBody>
      </p:sp>
    </p:spTree>
    <p:extLst>
      <p:ext uri="{BB962C8B-B14F-4D97-AF65-F5344CB8AC3E}">
        <p14:creationId xmlns:p14="http://schemas.microsoft.com/office/powerpoint/2010/main" val="3671110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36E62-1B32-49CC-B703-FC6C425D6A4A}" type="slidenum">
              <a:rPr lang="en-US"/>
              <a:pPr>
                <a:defRPr/>
              </a:pPr>
              <a:t>‹#›</a:t>
            </a:fld>
            <a:endParaRPr lang="en-US"/>
          </a:p>
        </p:txBody>
      </p:sp>
    </p:spTree>
    <p:extLst>
      <p:ext uri="{BB962C8B-B14F-4D97-AF65-F5344CB8AC3E}">
        <p14:creationId xmlns:p14="http://schemas.microsoft.com/office/powerpoint/2010/main" val="20255701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0D0D1D-A69A-4AFE-AA78-0E24806AB898}" type="slidenum">
              <a:rPr lang="en-US"/>
              <a:pPr>
                <a:defRPr/>
              </a:pPr>
              <a:t>‹#›</a:t>
            </a:fld>
            <a:endParaRPr lang="en-US"/>
          </a:p>
        </p:txBody>
      </p:sp>
    </p:spTree>
    <p:extLst>
      <p:ext uri="{BB962C8B-B14F-4D97-AF65-F5344CB8AC3E}">
        <p14:creationId xmlns:p14="http://schemas.microsoft.com/office/powerpoint/2010/main" val="2024120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DA436E-0680-4940-BEC5-4251E2B508C2}" type="slidenum">
              <a:rPr lang="en-US"/>
              <a:pPr>
                <a:defRPr/>
              </a:pPr>
              <a:t>‹#›</a:t>
            </a:fld>
            <a:endParaRPr lang="en-US"/>
          </a:p>
        </p:txBody>
      </p:sp>
    </p:spTree>
    <p:extLst>
      <p:ext uri="{BB962C8B-B14F-4D97-AF65-F5344CB8AC3E}">
        <p14:creationId xmlns:p14="http://schemas.microsoft.com/office/powerpoint/2010/main" val="1813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119DF75-D1F2-46C5-8E2D-030C84A0CA2F}" type="slidenum">
              <a:rPr lang="en-US"/>
              <a:pPr>
                <a:defRPr/>
              </a:pPr>
              <a:t>‹#›</a:t>
            </a:fld>
            <a:endParaRPr lang="en-US"/>
          </a:p>
        </p:txBody>
      </p:sp>
    </p:spTree>
    <p:extLst>
      <p:ext uri="{BB962C8B-B14F-4D97-AF65-F5344CB8AC3E}">
        <p14:creationId xmlns:p14="http://schemas.microsoft.com/office/powerpoint/2010/main" val="3884731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E9E97-00BC-4C5C-88DB-991F2C9D2013}" type="slidenum">
              <a:rPr lang="en-US"/>
              <a:pPr>
                <a:defRPr/>
              </a:pPr>
              <a:t>‹#›</a:t>
            </a:fld>
            <a:endParaRPr lang="en-US"/>
          </a:p>
        </p:txBody>
      </p:sp>
    </p:spTree>
    <p:extLst>
      <p:ext uri="{BB962C8B-B14F-4D97-AF65-F5344CB8AC3E}">
        <p14:creationId xmlns:p14="http://schemas.microsoft.com/office/powerpoint/2010/main" val="5484455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BA595E-B58E-4EF4-B013-10157031BB3E}" type="slidenum">
              <a:rPr lang="en-US"/>
              <a:pPr>
                <a:defRPr/>
              </a:pPr>
              <a:t>‹#›</a:t>
            </a:fld>
            <a:endParaRPr lang="en-US"/>
          </a:p>
        </p:txBody>
      </p:sp>
    </p:spTree>
    <p:extLst>
      <p:ext uri="{BB962C8B-B14F-4D97-AF65-F5344CB8AC3E}">
        <p14:creationId xmlns:p14="http://schemas.microsoft.com/office/powerpoint/2010/main" val="824331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300A736-E169-4555-8CEA-A4FF5F9A96D9}" type="slidenum">
              <a:rPr lang="en-US"/>
              <a:pPr>
                <a:defRPr/>
              </a:pPr>
              <a:t>‹#›</a:t>
            </a:fld>
            <a:endParaRPr lang="en-US"/>
          </a:p>
        </p:txBody>
      </p:sp>
    </p:spTree>
    <p:extLst>
      <p:ext uri="{BB962C8B-B14F-4D97-AF65-F5344CB8AC3E}">
        <p14:creationId xmlns:p14="http://schemas.microsoft.com/office/powerpoint/2010/main" val="28872310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1A2C6A86-D605-4415-9F01-AB0FC82CA3C9}" type="slidenum">
              <a:rPr lang="en-US"/>
              <a:pPr>
                <a:defRPr/>
              </a:pPr>
              <a:t>‹#›</a:t>
            </a:fld>
            <a:endParaRPr lang="en-US"/>
          </a:p>
        </p:txBody>
      </p:sp>
    </p:spTree>
    <p:extLst>
      <p:ext uri="{BB962C8B-B14F-4D97-AF65-F5344CB8AC3E}">
        <p14:creationId xmlns:p14="http://schemas.microsoft.com/office/powerpoint/2010/main" val="27022050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9195F01-59FF-4AC6-B85C-48E2890167B6}" type="slidenum">
              <a:rPr lang="en-US"/>
              <a:pPr>
                <a:defRPr/>
              </a:pPr>
              <a:t>‹#›</a:t>
            </a:fld>
            <a:endParaRPr lang="en-US"/>
          </a:p>
        </p:txBody>
      </p:sp>
    </p:spTree>
    <p:extLst>
      <p:ext uri="{BB962C8B-B14F-4D97-AF65-F5344CB8AC3E}">
        <p14:creationId xmlns:p14="http://schemas.microsoft.com/office/powerpoint/2010/main" val="2390644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C22E11E-46C5-4859-8094-CFEA122CB28B}" type="slidenum">
              <a:rPr lang="en-US"/>
              <a:pPr>
                <a:defRPr/>
              </a:pPr>
              <a:t>‹#›</a:t>
            </a:fld>
            <a:endParaRPr lang="en-US"/>
          </a:p>
        </p:txBody>
      </p:sp>
    </p:spTree>
    <p:extLst>
      <p:ext uri="{BB962C8B-B14F-4D97-AF65-F5344CB8AC3E}">
        <p14:creationId xmlns:p14="http://schemas.microsoft.com/office/powerpoint/2010/main" val="34887654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3036A33-0F73-48B7-B341-A94F055E12E6}" type="slidenum">
              <a:rPr lang="en-US"/>
              <a:pPr>
                <a:defRPr/>
              </a:pPr>
              <a:t>‹#›</a:t>
            </a:fld>
            <a:endParaRPr lang="en-US"/>
          </a:p>
        </p:txBody>
      </p:sp>
    </p:spTree>
    <p:extLst>
      <p:ext uri="{BB962C8B-B14F-4D97-AF65-F5344CB8AC3E}">
        <p14:creationId xmlns:p14="http://schemas.microsoft.com/office/powerpoint/2010/main" val="6869028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1AF94E4-037D-4BB0-9FC5-F7DBF51C23B6}" type="slidenum">
              <a:rPr lang="en-US"/>
              <a:pPr>
                <a:defRPr/>
              </a:pPr>
              <a:t>‹#›</a:t>
            </a:fld>
            <a:endParaRPr lang="en-US"/>
          </a:p>
        </p:txBody>
      </p:sp>
    </p:spTree>
    <p:extLst>
      <p:ext uri="{BB962C8B-B14F-4D97-AF65-F5344CB8AC3E}">
        <p14:creationId xmlns:p14="http://schemas.microsoft.com/office/powerpoint/2010/main" val="11900051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EE13B4-9FE8-4CE7-9A1C-A1D1F203056F}" type="slidenum">
              <a:rPr lang="en-US"/>
              <a:pPr>
                <a:defRPr/>
              </a:pPr>
              <a:t>‹#›</a:t>
            </a:fld>
            <a:endParaRPr lang="en-US"/>
          </a:p>
        </p:txBody>
      </p:sp>
    </p:spTree>
    <p:extLst>
      <p:ext uri="{BB962C8B-B14F-4D97-AF65-F5344CB8AC3E}">
        <p14:creationId xmlns:p14="http://schemas.microsoft.com/office/powerpoint/2010/main" val="817897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40A29B-FDD5-4F86-A696-EE5D74C7582B}" type="slidenum">
              <a:rPr lang="en-US"/>
              <a:pPr>
                <a:defRPr/>
              </a:pPr>
              <a:t>‹#›</a:t>
            </a:fld>
            <a:endParaRPr lang="en-US"/>
          </a:p>
        </p:txBody>
      </p:sp>
    </p:spTree>
    <p:extLst>
      <p:ext uri="{BB962C8B-B14F-4D97-AF65-F5344CB8AC3E}">
        <p14:creationId xmlns:p14="http://schemas.microsoft.com/office/powerpoint/2010/main" val="298716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image" Target="../media/image3.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image" Target="../media/image3.png"/><Relationship Id="rId5" Type="http://schemas.openxmlformats.org/officeDocument/2006/relationships/slideLayout" Target="../slideLayouts/slideLayout151.xml"/><Relationship Id="rId10" Type="http://schemas.openxmlformats.org/officeDocument/2006/relationships/theme" Target="../theme/theme15.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8.xml"/><Relationship Id="rId7" Type="http://schemas.openxmlformats.org/officeDocument/2006/relationships/image" Target="../media/image3.png"/><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theme" Target="../theme/theme16.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3.xml"/><Relationship Id="rId7" Type="http://schemas.openxmlformats.org/officeDocument/2006/relationships/image" Target="../media/image3.png"/><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theme" Target="../theme/theme17.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3.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4.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2.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2.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2.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2.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dirty="0"/>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6588F8D-A4DE-433B-912A-1751B6DE01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6"/>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54D4E99-F74D-422B-8A71-65E7F8814B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6AA9A74-094E-4311-B88F-51DCA3EA4F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6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4B7092B-78A1-4495-894B-A169F7944C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50" name="Freeform 8"/>
          <p:cNvSpPr>
            <a:spLocks/>
          </p:cNvSpPr>
          <p:nvPr/>
        </p:nvSpPr>
        <p:spPr bwMode="auto">
          <a:xfrm>
            <a:off x="0" y="0"/>
            <a:ext cx="9144000" cy="1355725"/>
          </a:xfrm>
          <a:custGeom>
            <a:avLst/>
            <a:gdLst>
              <a:gd name="T0" fmla="*/ 7442791 w 6063"/>
              <a:gd name="T1" fmla="*/ 1280323 h 899"/>
              <a:gd name="T2" fmla="*/ 7454856 w 6063"/>
              <a:gd name="T3" fmla="*/ 1254687 h 899"/>
              <a:gd name="T4" fmla="*/ 7480495 w 6063"/>
              <a:gd name="T5" fmla="*/ 1216986 h 899"/>
              <a:gd name="T6" fmla="*/ 7468429 w 6063"/>
              <a:gd name="T7" fmla="*/ 1141584 h 899"/>
              <a:gd name="T8" fmla="*/ 7480495 w 6063"/>
              <a:gd name="T9" fmla="*/ 1028481 h 899"/>
              <a:gd name="T10" fmla="*/ 7468429 w 6063"/>
              <a:gd name="T11" fmla="*/ 953079 h 899"/>
              <a:gd name="T12" fmla="*/ 7531772 w 6063"/>
              <a:gd name="T13" fmla="*/ 978716 h 899"/>
              <a:gd name="T14" fmla="*/ 7543838 w 6063"/>
              <a:gd name="T15" fmla="*/ 928951 h 899"/>
              <a:gd name="T16" fmla="*/ 7583050 w 6063"/>
              <a:gd name="T17" fmla="*/ 766083 h 899"/>
              <a:gd name="T18" fmla="*/ 7595115 w 6063"/>
              <a:gd name="T19" fmla="*/ 891250 h 899"/>
              <a:gd name="T20" fmla="*/ 7607181 w 6063"/>
              <a:gd name="T21" fmla="*/ 990780 h 899"/>
              <a:gd name="T22" fmla="*/ 7632819 w 6063"/>
              <a:gd name="T23" fmla="*/ 1028481 h 899"/>
              <a:gd name="T24" fmla="*/ 7646393 w 6063"/>
              <a:gd name="T25" fmla="*/ 1129519 h 899"/>
              <a:gd name="T26" fmla="*/ 7672032 w 6063"/>
              <a:gd name="T27" fmla="*/ 1179285 h 899"/>
              <a:gd name="T28" fmla="*/ 7747440 w 6063"/>
              <a:gd name="T29" fmla="*/ 1141584 h 899"/>
              <a:gd name="T30" fmla="*/ 7785144 w 6063"/>
              <a:gd name="T31" fmla="*/ 1091819 h 899"/>
              <a:gd name="T32" fmla="*/ 7836422 w 6063"/>
              <a:gd name="T33" fmla="*/ 990780 h 899"/>
              <a:gd name="T34" fmla="*/ 7824356 w 6063"/>
              <a:gd name="T35" fmla="*/ 891250 h 899"/>
              <a:gd name="T36" fmla="*/ 7862060 w 6063"/>
              <a:gd name="T37" fmla="*/ 815848 h 899"/>
              <a:gd name="T38" fmla="*/ 7874126 w 6063"/>
              <a:gd name="T39" fmla="*/ 665044 h 899"/>
              <a:gd name="T40" fmla="*/ 7925403 w 6063"/>
              <a:gd name="T41" fmla="*/ 827912 h 899"/>
              <a:gd name="T42" fmla="*/ 7963107 w 6063"/>
              <a:gd name="T43" fmla="*/ 853549 h 899"/>
              <a:gd name="T44" fmla="*/ 7963107 w 6063"/>
              <a:gd name="T45" fmla="*/ 953079 h 899"/>
              <a:gd name="T46" fmla="*/ 7988746 w 6063"/>
              <a:gd name="T47" fmla="*/ 990780 h 899"/>
              <a:gd name="T48" fmla="*/ 7976681 w 6063"/>
              <a:gd name="T49" fmla="*/ 1103883 h 899"/>
              <a:gd name="T50" fmla="*/ 8052089 w 6063"/>
              <a:gd name="T51" fmla="*/ 1079754 h 899"/>
              <a:gd name="T52" fmla="*/ 8026450 w 6063"/>
              <a:gd name="T53" fmla="*/ 1229050 h 899"/>
              <a:gd name="T54" fmla="*/ 8077728 w 6063"/>
              <a:gd name="T55" fmla="*/ 1179285 h 899"/>
              <a:gd name="T56" fmla="*/ 8089793 w 6063"/>
              <a:gd name="T57" fmla="*/ 1115947 h 899"/>
              <a:gd name="T58" fmla="*/ 8141071 w 6063"/>
              <a:gd name="T59" fmla="*/ 1042053 h 899"/>
              <a:gd name="T60" fmla="*/ 8129005 w 6063"/>
              <a:gd name="T61" fmla="*/ 978716 h 899"/>
              <a:gd name="T62" fmla="*/ 8154644 w 6063"/>
              <a:gd name="T63" fmla="*/ 891250 h 899"/>
              <a:gd name="T64" fmla="*/ 8178775 w 6063"/>
              <a:gd name="T65" fmla="*/ 815848 h 899"/>
              <a:gd name="T66" fmla="*/ 8230052 w 6063"/>
              <a:gd name="T67" fmla="*/ 941015 h 899"/>
              <a:gd name="T68" fmla="*/ 8230052 w 6063"/>
              <a:gd name="T69" fmla="*/ 1004352 h 899"/>
              <a:gd name="T70" fmla="*/ 8293395 w 6063"/>
              <a:gd name="T71" fmla="*/ 990780 h 899"/>
              <a:gd name="T72" fmla="*/ 8281330 w 6063"/>
              <a:gd name="T73" fmla="*/ 1079754 h 899"/>
              <a:gd name="T74" fmla="*/ 8293395 w 6063"/>
              <a:gd name="T75" fmla="*/ 1141584 h 899"/>
              <a:gd name="T76" fmla="*/ 8319034 w 6063"/>
              <a:gd name="T77" fmla="*/ 1091819 h 899"/>
              <a:gd name="T78" fmla="*/ 8382377 w 6063"/>
              <a:gd name="T79" fmla="*/ 1004352 h 899"/>
              <a:gd name="T80" fmla="*/ 8370312 w 6063"/>
              <a:gd name="T81" fmla="*/ 877677 h 899"/>
              <a:gd name="T82" fmla="*/ 8408016 w 6063"/>
              <a:gd name="T83" fmla="*/ 815848 h 899"/>
              <a:gd name="T84" fmla="*/ 8445720 w 6063"/>
              <a:gd name="T85" fmla="*/ 714809 h 899"/>
              <a:gd name="T86" fmla="*/ 8471359 w 6063"/>
              <a:gd name="T87" fmla="*/ 877677 h 899"/>
              <a:gd name="T88" fmla="*/ 8483424 w 6063"/>
              <a:gd name="T89" fmla="*/ 941015 h 899"/>
              <a:gd name="T90" fmla="*/ 8572406 w 6063"/>
              <a:gd name="T91" fmla="*/ 953079 h 899"/>
              <a:gd name="T92" fmla="*/ 8560340 w 6063"/>
              <a:gd name="T93" fmla="*/ 1042053 h 899"/>
              <a:gd name="T94" fmla="*/ 8548275 w 6063"/>
              <a:gd name="T95" fmla="*/ 1153648 h 899"/>
              <a:gd name="T96" fmla="*/ 8611618 w 6063"/>
              <a:gd name="T97" fmla="*/ 1179285 h 899"/>
              <a:gd name="T98" fmla="*/ 8611618 w 6063"/>
              <a:gd name="T99" fmla="*/ 1280323 h 899"/>
              <a:gd name="T100" fmla="*/ 8649322 w 6063"/>
              <a:gd name="T101" fmla="*/ 1229050 h 899"/>
              <a:gd name="T102" fmla="*/ 8649322 w 6063"/>
              <a:gd name="T103" fmla="*/ 1141584 h 899"/>
              <a:gd name="T104" fmla="*/ 8649322 w 6063"/>
              <a:gd name="T105" fmla="*/ 1103883 h 899"/>
              <a:gd name="T106" fmla="*/ 8674961 w 6063"/>
              <a:gd name="T107" fmla="*/ 1042053 h 899"/>
              <a:gd name="T108" fmla="*/ 8700600 w 6063"/>
              <a:gd name="T109" fmla="*/ 966652 h 899"/>
              <a:gd name="T110" fmla="*/ 8738304 w 6063"/>
              <a:gd name="T111" fmla="*/ 941015 h 899"/>
              <a:gd name="T112" fmla="*/ 8738304 w 6063"/>
              <a:gd name="T113" fmla="*/ 1028481 h 899"/>
              <a:gd name="T114" fmla="*/ 8789581 w 6063"/>
              <a:gd name="T115" fmla="*/ 1079754 h 899"/>
              <a:gd name="T116" fmla="*/ 8776008 w 6063"/>
              <a:gd name="T117" fmla="*/ 1167220 h 899"/>
              <a:gd name="T118" fmla="*/ 8839351 w 6063"/>
              <a:gd name="T119" fmla="*/ 1204921 h 899"/>
              <a:gd name="T120" fmla="*/ 8864990 w 6063"/>
              <a:gd name="T121" fmla="*/ 1266751 h 899"/>
              <a:gd name="T122" fmla="*/ 8852924 w 6063"/>
              <a:gd name="T123" fmla="*/ 1330088 h 8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63" h="899">
                <a:moveTo>
                  <a:pt x="6063" y="0"/>
                </a:moveTo>
                <a:lnTo>
                  <a:pt x="0" y="0"/>
                </a:lnTo>
                <a:lnTo>
                  <a:pt x="0" y="899"/>
                </a:lnTo>
                <a:lnTo>
                  <a:pt x="4935" y="899"/>
                </a:lnTo>
                <a:lnTo>
                  <a:pt x="4927" y="890"/>
                </a:lnTo>
                <a:lnTo>
                  <a:pt x="4918" y="890"/>
                </a:lnTo>
                <a:lnTo>
                  <a:pt x="4910" y="882"/>
                </a:lnTo>
                <a:lnTo>
                  <a:pt x="4910" y="865"/>
                </a:lnTo>
                <a:lnTo>
                  <a:pt x="4910" y="857"/>
                </a:lnTo>
                <a:lnTo>
                  <a:pt x="4901" y="857"/>
                </a:lnTo>
                <a:lnTo>
                  <a:pt x="4901" y="849"/>
                </a:lnTo>
                <a:lnTo>
                  <a:pt x="4910" y="840"/>
                </a:lnTo>
                <a:lnTo>
                  <a:pt x="4910" y="849"/>
                </a:lnTo>
                <a:lnTo>
                  <a:pt x="4918" y="849"/>
                </a:lnTo>
                <a:lnTo>
                  <a:pt x="4927" y="849"/>
                </a:lnTo>
                <a:lnTo>
                  <a:pt x="4935" y="849"/>
                </a:lnTo>
                <a:lnTo>
                  <a:pt x="4943" y="857"/>
                </a:lnTo>
                <a:lnTo>
                  <a:pt x="4952" y="857"/>
                </a:lnTo>
                <a:lnTo>
                  <a:pt x="4960" y="849"/>
                </a:lnTo>
                <a:lnTo>
                  <a:pt x="4952" y="840"/>
                </a:lnTo>
                <a:lnTo>
                  <a:pt x="4943" y="840"/>
                </a:lnTo>
                <a:lnTo>
                  <a:pt x="4943" y="832"/>
                </a:lnTo>
                <a:lnTo>
                  <a:pt x="4943" y="824"/>
                </a:lnTo>
                <a:lnTo>
                  <a:pt x="4943" y="832"/>
                </a:lnTo>
                <a:lnTo>
                  <a:pt x="4935" y="832"/>
                </a:lnTo>
                <a:lnTo>
                  <a:pt x="4927" y="832"/>
                </a:lnTo>
                <a:lnTo>
                  <a:pt x="4927" y="824"/>
                </a:lnTo>
                <a:lnTo>
                  <a:pt x="4927" y="815"/>
                </a:lnTo>
                <a:lnTo>
                  <a:pt x="4918" y="807"/>
                </a:lnTo>
                <a:lnTo>
                  <a:pt x="4918" y="799"/>
                </a:lnTo>
                <a:lnTo>
                  <a:pt x="4918" y="790"/>
                </a:lnTo>
                <a:lnTo>
                  <a:pt x="4927" y="790"/>
                </a:lnTo>
                <a:lnTo>
                  <a:pt x="4927" y="799"/>
                </a:lnTo>
                <a:lnTo>
                  <a:pt x="4935" y="799"/>
                </a:lnTo>
                <a:lnTo>
                  <a:pt x="4943" y="807"/>
                </a:lnTo>
                <a:lnTo>
                  <a:pt x="4952" y="807"/>
                </a:lnTo>
                <a:lnTo>
                  <a:pt x="4960" y="807"/>
                </a:lnTo>
                <a:lnTo>
                  <a:pt x="4969" y="807"/>
                </a:lnTo>
                <a:lnTo>
                  <a:pt x="4969" y="799"/>
                </a:lnTo>
                <a:lnTo>
                  <a:pt x="4960" y="790"/>
                </a:lnTo>
                <a:lnTo>
                  <a:pt x="4952" y="790"/>
                </a:lnTo>
                <a:lnTo>
                  <a:pt x="4952" y="782"/>
                </a:lnTo>
                <a:lnTo>
                  <a:pt x="4943" y="782"/>
                </a:lnTo>
                <a:lnTo>
                  <a:pt x="4943" y="774"/>
                </a:lnTo>
                <a:lnTo>
                  <a:pt x="4943" y="765"/>
                </a:lnTo>
                <a:lnTo>
                  <a:pt x="4943" y="757"/>
                </a:lnTo>
                <a:lnTo>
                  <a:pt x="4943" y="749"/>
                </a:lnTo>
                <a:lnTo>
                  <a:pt x="4943" y="740"/>
                </a:lnTo>
                <a:lnTo>
                  <a:pt x="4943" y="732"/>
                </a:lnTo>
                <a:lnTo>
                  <a:pt x="4943" y="740"/>
                </a:lnTo>
                <a:lnTo>
                  <a:pt x="4952" y="749"/>
                </a:lnTo>
                <a:lnTo>
                  <a:pt x="4952" y="757"/>
                </a:lnTo>
                <a:lnTo>
                  <a:pt x="4960" y="757"/>
                </a:lnTo>
                <a:lnTo>
                  <a:pt x="4969" y="749"/>
                </a:lnTo>
                <a:lnTo>
                  <a:pt x="4969" y="740"/>
                </a:lnTo>
                <a:lnTo>
                  <a:pt x="4969" y="749"/>
                </a:lnTo>
                <a:lnTo>
                  <a:pt x="4977" y="749"/>
                </a:lnTo>
                <a:lnTo>
                  <a:pt x="4977" y="740"/>
                </a:lnTo>
                <a:lnTo>
                  <a:pt x="4977" y="732"/>
                </a:lnTo>
                <a:lnTo>
                  <a:pt x="4969" y="732"/>
                </a:lnTo>
                <a:lnTo>
                  <a:pt x="4969" y="724"/>
                </a:lnTo>
                <a:lnTo>
                  <a:pt x="4969" y="716"/>
                </a:lnTo>
                <a:lnTo>
                  <a:pt x="4969" y="707"/>
                </a:lnTo>
                <a:lnTo>
                  <a:pt x="4960" y="707"/>
                </a:lnTo>
                <a:lnTo>
                  <a:pt x="4960" y="699"/>
                </a:lnTo>
                <a:lnTo>
                  <a:pt x="4960" y="691"/>
                </a:lnTo>
                <a:lnTo>
                  <a:pt x="4960" y="682"/>
                </a:lnTo>
                <a:lnTo>
                  <a:pt x="4969" y="682"/>
                </a:lnTo>
                <a:lnTo>
                  <a:pt x="4969" y="691"/>
                </a:lnTo>
                <a:lnTo>
                  <a:pt x="4977" y="691"/>
                </a:lnTo>
                <a:lnTo>
                  <a:pt x="4977" y="682"/>
                </a:lnTo>
                <a:lnTo>
                  <a:pt x="4969" y="682"/>
                </a:lnTo>
                <a:lnTo>
                  <a:pt x="4969" y="674"/>
                </a:lnTo>
                <a:lnTo>
                  <a:pt x="4969" y="666"/>
                </a:lnTo>
                <a:lnTo>
                  <a:pt x="4960" y="657"/>
                </a:lnTo>
                <a:lnTo>
                  <a:pt x="4960" y="649"/>
                </a:lnTo>
                <a:lnTo>
                  <a:pt x="4952" y="649"/>
                </a:lnTo>
                <a:lnTo>
                  <a:pt x="4952" y="641"/>
                </a:lnTo>
                <a:lnTo>
                  <a:pt x="4952" y="632"/>
                </a:lnTo>
                <a:lnTo>
                  <a:pt x="4952" y="624"/>
                </a:lnTo>
                <a:lnTo>
                  <a:pt x="4952" y="632"/>
                </a:lnTo>
                <a:lnTo>
                  <a:pt x="4960" y="641"/>
                </a:lnTo>
                <a:lnTo>
                  <a:pt x="4960" y="649"/>
                </a:lnTo>
                <a:lnTo>
                  <a:pt x="4969" y="649"/>
                </a:lnTo>
                <a:lnTo>
                  <a:pt x="4977" y="657"/>
                </a:lnTo>
                <a:lnTo>
                  <a:pt x="4977" y="666"/>
                </a:lnTo>
                <a:lnTo>
                  <a:pt x="4985" y="666"/>
                </a:lnTo>
                <a:lnTo>
                  <a:pt x="4994" y="666"/>
                </a:lnTo>
                <a:lnTo>
                  <a:pt x="5002" y="666"/>
                </a:lnTo>
                <a:lnTo>
                  <a:pt x="5002" y="657"/>
                </a:lnTo>
                <a:lnTo>
                  <a:pt x="4994" y="657"/>
                </a:lnTo>
                <a:lnTo>
                  <a:pt x="4994" y="649"/>
                </a:lnTo>
                <a:lnTo>
                  <a:pt x="4985" y="649"/>
                </a:lnTo>
                <a:lnTo>
                  <a:pt x="4994" y="649"/>
                </a:lnTo>
                <a:lnTo>
                  <a:pt x="5002" y="649"/>
                </a:lnTo>
                <a:lnTo>
                  <a:pt x="5002" y="641"/>
                </a:lnTo>
                <a:lnTo>
                  <a:pt x="5011" y="641"/>
                </a:lnTo>
                <a:lnTo>
                  <a:pt x="5002" y="632"/>
                </a:lnTo>
                <a:lnTo>
                  <a:pt x="5002" y="624"/>
                </a:lnTo>
                <a:lnTo>
                  <a:pt x="4994" y="624"/>
                </a:lnTo>
                <a:lnTo>
                  <a:pt x="4985" y="616"/>
                </a:lnTo>
                <a:lnTo>
                  <a:pt x="4985" y="607"/>
                </a:lnTo>
                <a:lnTo>
                  <a:pt x="4977" y="607"/>
                </a:lnTo>
                <a:lnTo>
                  <a:pt x="4977" y="599"/>
                </a:lnTo>
                <a:lnTo>
                  <a:pt x="4977" y="591"/>
                </a:lnTo>
                <a:lnTo>
                  <a:pt x="4985" y="591"/>
                </a:lnTo>
                <a:lnTo>
                  <a:pt x="4985" y="599"/>
                </a:lnTo>
                <a:lnTo>
                  <a:pt x="4985" y="607"/>
                </a:lnTo>
                <a:lnTo>
                  <a:pt x="4994" y="607"/>
                </a:lnTo>
                <a:lnTo>
                  <a:pt x="4994" y="616"/>
                </a:lnTo>
                <a:lnTo>
                  <a:pt x="5002" y="616"/>
                </a:lnTo>
                <a:lnTo>
                  <a:pt x="5002" y="607"/>
                </a:lnTo>
                <a:lnTo>
                  <a:pt x="5011" y="607"/>
                </a:lnTo>
                <a:lnTo>
                  <a:pt x="5011" y="599"/>
                </a:lnTo>
                <a:lnTo>
                  <a:pt x="5011" y="591"/>
                </a:lnTo>
                <a:lnTo>
                  <a:pt x="5011" y="582"/>
                </a:lnTo>
                <a:lnTo>
                  <a:pt x="5011" y="574"/>
                </a:lnTo>
                <a:lnTo>
                  <a:pt x="5002" y="566"/>
                </a:lnTo>
                <a:lnTo>
                  <a:pt x="5011" y="566"/>
                </a:lnTo>
                <a:lnTo>
                  <a:pt x="5019" y="566"/>
                </a:lnTo>
                <a:lnTo>
                  <a:pt x="5019" y="557"/>
                </a:lnTo>
                <a:lnTo>
                  <a:pt x="5028" y="549"/>
                </a:lnTo>
                <a:lnTo>
                  <a:pt x="5028" y="541"/>
                </a:lnTo>
                <a:lnTo>
                  <a:pt x="5028" y="533"/>
                </a:lnTo>
                <a:lnTo>
                  <a:pt x="5019" y="524"/>
                </a:lnTo>
                <a:lnTo>
                  <a:pt x="5019" y="516"/>
                </a:lnTo>
                <a:lnTo>
                  <a:pt x="5028" y="508"/>
                </a:lnTo>
                <a:lnTo>
                  <a:pt x="5036" y="516"/>
                </a:lnTo>
                <a:lnTo>
                  <a:pt x="5036" y="524"/>
                </a:lnTo>
                <a:lnTo>
                  <a:pt x="5036" y="533"/>
                </a:lnTo>
                <a:lnTo>
                  <a:pt x="5036" y="541"/>
                </a:lnTo>
                <a:lnTo>
                  <a:pt x="5036" y="549"/>
                </a:lnTo>
                <a:lnTo>
                  <a:pt x="5036" y="557"/>
                </a:lnTo>
                <a:lnTo>
                  <a:pt x="5036" y="566"/>
                </a:lnTo>
                <a:lnTo>
                  <a:pt x="5028" y="574"/>
                </a:lnTo>
                <a:lnTo>
                  <a:pt x="5036" y="582"/>
                </a:lnTo>
                <a:lnTo>
                  <a:pt x="5036" y="574"/>
                </a:lnTo>
                <a:lnTo>
                  <a:pt x="5044" y="574"/>
                </a:lnTo>
                <a:lnTo>
                  <a:pt x="5044" y="582"/>
                </a:lnTo>
                <a:lnTo>
                  <a:pt x="5036" y="591"/>
                </a:lnTo>
                <a:lnTo>
                  <a:pt x="5036" y="599"/>
                </a:lnTo>
                <a:lnTo>
                  <a:pt x="5036" y="607"/>
                </a:lnTo>
                <a:lnTo>
                  <a:pt x="5044" y="607"/>
                </a:lnTo>
                <a:lnTo>
                  <a:pt x="5053" y="607"/>
                </a:lnTo>
                <a:lnTo>
                  <a:pt x="5061" y="599"/>
                </a:lnTo>
                <a:lnTo>
                  <a:pt x="5061" y="607"/>
                </a:lnTo>
                <a:lnTo>
                  <a:pt x="5061" y="616"/>
                </a:lnTo>
                <a:lnTo>
                  <a:pt x="5061" y="624"/>
                </a:lnTo>
                <a:lnTo>
                  <a:pt x="5053" y="624"/>
                </a:lnTo>
                <a:lnTo>
                  <a:pt x="5053" y="632"/>
                </a:lnTo>
                <a:lnTo>
                  <a:pt x="5053" y="641"/>
                </a:lnTo>
                <a:lnTo>
                  <a:pt x="5044" y="641"/>
                </a:lnTo>
                <a:lnTo>
                  <a:pt x="5044" y="649"/>
                </a:lnTo>
                <a:lnTo>
                  <a:pt x="5044" y="657"/>
                </a:lnTo>
                <a:lnTo>
                  <a:pt x="5053" y="657"/>
                </a:lnTo>
                <a:lnTo>
                  <a:pt x="5061" y="649"/>
                </a:lnTo>
                <a:lnTo>
                  <a:pt x="5070" y="649"/>
                </a:lnTo>
                <a:lnTo>
                  <a:pt x="5070" y="641"/>
                </a:lnTo>
                <a:lnTo>
                  <a:pt x="5078" y="641"/>
                </a:lnTo>
                <a:lnTo>
                  <a:pt x="5078" y="649"/>
                </a:lnTo>
                <a:lnTo>
                  <a:pt x="5070" y="649"/>
                </a:lnTo>
                <a:lnTo>
                  <a:pt x="5070" y="657"/>
                </a:lnTo>
                <a:lnTo>
                  <a:pt x="5061" y="657"/>
                </a:lnTo>
                <a:lnTo>
                  <a:pt x="5061" y="666"/>
                </a:lnTo>
                <a:lnTo>
                  <a:pt x="5053" y="666"/>
                </a:lnTo>
                <a:lnTo>
                  <a:pt x="5044" y="666"/>
                </a:lnTo>
                <a:lnTo>
                  <a:pt x="5044" y="674"/>
                </a:lnTo>
                <a:lnTo>
                  <a:pt x="5053" y="674"/>
                </a:lnTo>
                <a:lnTo>
                  <a:pt x="5053" y="682"/>
                </a:lnTo>
                <a:lnTo>
                  <a:pt x="5061" y="682"/>
                </a:lnTo>
                <a:lnTo>
                  <a:pt x="5070" y="691"/>
                </a:lnTo>
                <a:lnTo>
                  <a:pt x="5078" y="691"/>
                </a:lnTo>
                <a:lnTo>
                  <a:pt x="5078" y="699"/>
                </a:lnTo>
                <a:lnTo>
                  <a:pt x="5061" y="699"/>
                </a:lnTo>
                <a:lnTo>
                  <a:pt x="5061" y="707"/>
                </a:lnTo>
                <a:lnTo>
                  <a:pt x="5061" y="716"/>
                </a:lnTo>
                <a:lnTo>
                  <a:pt x="5070" y="716"/>
                </a:lnTo>
                <a:lnTo>
                  <a:pt x="5078" y="716"/>
                </a:lnTo>
                <a:lnTo>
                  <a:pt x="5078" y="707"/>
                </a:lnTo>
                <a:lnTo>
                  <a:pt x="5087" y="707"/>
                </a:lnTo>
                <a:lnTo>
                  <a:pt x="5087" y="716"/>
                </a:lnTo>
                <a:lnTo>
                  <a:pt x="5087" y="724"/>
                </a:lnTo>
                <a:lnTo>
                  <a:pt x="5078" y="732"/>
                </a:lnTo>
                <a:lnTo>
                  <a:pt x="5078" y="740"/>
                </a:lnTo>
                <a:lnTo>
                  <a:pt x="5070" y="749"/>
                </a:lnTo>
                <a:lnTo>
                  <a:pt x="5078" y="749"/>
                </a:lnTo>
                <a:lnTo>
                  <a:pt x="5078" y="740"/>
                </a:lnTo>
                <a:lnTo>
                  <a:pt x="5087" y="740"/>
                </a:lnTo>
                <a:lnTo>
                  <a:pt x="5087" y="732"/>
                </a:lnTo>
                <a:lnTo>
                  <a:pt x="5095" y="732"/>
                </a:lnTo>
                <a:lnTo>
                  <a:pt x="5095" y="724"/>
                </a:lnTo>
                <a:lnTo>
                  <a:pt x="5103" y="724"/>
                </a:lnTo>
                <a:lnTo>
                  <a:pt x="5103" y="732"/>
                </a:lnTo>
                <a:lnTo>
                  <a:pt x="5103" y="740"/>
                </a:lnTo>
                <a:lnTo>
                  <a:pt x="5103" y="749"/>
                </a:lnTo>
                <a:lnTo>
                  <a:pt x="5095" y="749"/>
                </a:lnTo>
                <a:lnTo>
                  <a:pt x="5095" y="757"/>
                </a:lnTo>
                <a:lnTo>
                  <a:pt x="5095" y="765"/>
                </a:lnTo>
                <a:lnTo>
                  <a:pt x="5087" y="774"/>
                </a:lnTo>
                <a:lnTo>
                  <a:pt x="5087" y="782"/>
                </a:lnTo>
                <a:lnTo>
                  <a:pt x="5095" y="782"/>
                </a:lnTo>
                <a:lnTo>
                  <a:pt x="5103" y="774"/>
                </a:lnTo>
                <a:lnTo>
                  <a:pt x="5112" y="774"/>
                </a:lnTo>
                <a:lnTo>
                  <a:pt x="5120" y="774"/>
                </a:lnTo>
                <a:lnTo>
                  <a:pt x="5120" y="782"/>
                </a:lnTo>
                <a:lnTo>
                  <a:pt x="5120" y="790"/>
                </a:lnTo>
                <a:lnTo>
                  <a:pt x="5145" y="790"/>
                </a:lnTo>
                <a:lnTo>
                  <a:pt x="5145" y="782"/>
                </a:lnTo>
                <a:lnTo>
                  <a:pt x="5145" y="774"/>
                </a:lnTo>
                <a:lnTo>
                  <a:pt x="5137" y="765"/>
                </a:lnTo>
                <a:lnTo>
                  <a:pt x="5137" y="757"/>
                </a:lnTo>
                <a:lnTo>
                  <a:pt x="5137" y="749"/>
                </a:lnTo>
                <a:lnTo>
                  <a:pt x="5129" y="749"/>
                </a:lnTo>
                <a:lnTo>
                  <a:pt x="5129" y="740"/>
                </a:lnTo>
                <a:lnTo>
                  <a:pt x="5129" y="732"/>
                </a:lnTo>
                <a:lnTo>
                  <a:pt x="5120" y="732"/>
                </a:lnTo>
                <a:lnTo>
                  <a:pt x="5120" y="724"/>
                </a:lnTo>
                <a:lnTo>
                  <a:pt x="5120" y="716"/>
                </a:lnTo>
                <a:lnTo>
                  <a:pt x="5129" y="716"/>
                </a:lnTo>
                <a:lnTo>
                  <a:pt x="5137" y="716"/>
                </a:lnTo>
                <a:lnTo>
                  <a:pt x="5137" y="724"/>
                </a:lnTo>
                <a:lnTo>
                  <a:pt x="5145" y="724"/>
                </a:lnTo>
                <a:lnTo>
                  <a:pt x="5145" y="732"/>
                </a:lnTo>
                <a:lnTo>
                  <a:pt x="5154" y="732"/>
                </a:lnTo>
                <a:lnTo>
                  <a:pt x="5162" y="740"/>
                </a:lnTo>
                <a:lnTo>
                  <a:pt x="5162" y="749"/>
                </a:lnTo>
                <a:lnTo>
                  <a:pt x="5171" y="749"/>
                </a:lnTo>
                <a:lnTo>
                  <a:pt x="5179" y="749"/>
                </a:lnTo>
                <a:lnTo>
                  <a:pt x="5179" y="740"/>
                </a:lnTo>
                <a:lnTo>
                  <a:pt x="5171" y="740"/>
                </a:lnTo>
                <a:lnTo>
                  <a:pt x="5171" y="732"/>
                </a:lnTo>
                <a:lnTo>
                  <a:pt x="5162" y="724"/>
                </a:lnTo>
                <a:lnTo>
                  <a:pt x="5154" y="724"/>
                </a:lnTo>
                <a:lnTo>
                  <a:pt x="5154" y="716"/>
                </a:lnTo>
                <a:lnTo>
                  <a:pt x="5145" y="707"/>
                </a:lnTo>
                <a:lnTo>
                  <a:pt x="5137" y="707"/>
                </a:lnTo>
                <a:lnTo>
                  <a:pt x="5145" y="699"/>
                </a:lnTo>
                <a:lnTo>
                  <a:pt x="5154" y="699"/>
                </a:lnTo>
                <a:lnTo>
                  <a:pt x="5162" y="699"/>
                </a:lnTo>
                <a:lnTo>
                  <a:pt x="5162" y="707"/>
                </a:lnTo>
                <a:lnTo>
                  <a:pt x="5171" y="707"/>
                </a:lnTo>
                <a:lnTo>
                  <a:pt x="5171" y="699"/>
                </a:lnTo>
                <a:lnTo>
                  <a:pt x="5179" y="691"/>
                </a:lnTo>
                <a:lnTo>
                  <a:pt x="5188" y="682"/>
                </a:lnTo>
                <a:lnTo>
                  <a:pt x="5179" y="674"/>
                </a:lnTo>
                <a:lnTo>
                  <a:pt x="5162" y="674"/>
                </a:lnTo>
                <a:lnTo>
                  <a:pt x="5171" y="666"/>
                </a:lnTo>
                <a:lnTo>
                  <a:pt x="5179" y="657"/>
                </a:lnTo>
                <a:lnTo>
                  <a:pt x="5188" y="657"/>
                </a:lnTo>
                <a:lnTo>
                  <a:pt x="5196" y="657"/>
                </a:lnTo>
                <a:lnTo>
                  <a:pt x="5204" y="649"/>
                </a:lnTo>
                <a:lnTo>
                  <a:pt x="5196" y="641"/>
                </a:lnTo>
                <a:lnTo>
                  <a:pt x="5188" y="632"/>
                </a:lnTo>
                <a:lnTo>
                  <a:pt x="5179" y="632"/>
                </a:lnTo>
                <a:lnTo>
                  <a:pt x="5171" y="624"/>
                </a:lnTo>
                <a:lnTo>
                  <a:pt x="5162" y="616"/>
                </a:lnTo>
                <a:lnTo>
                  <a:pt x="5162" y="607"/>
                </a:lnTo>
                <a:lnTo>
                  <a:pt x="5171" y="607"/>
                </a:lnTo>
                <a:lnTo>
                  <a:pt x="5171" y="616"/>
                </a:lnTo>
                <a:lnTo>
                  <a:pt x="5179" y="616"/>
                </a:lnTo>
                <a:lnTo>
                  <a:pt x="5188" y="624"/>
                </a:lnTo>
                <a:lnTo>
                  <a:pt x="5196" y="632"/>
                </a:lnTo>
                <a:lnTo>
                  <a:pt x="5204" y="632"/>
                </a:lnTo>
                <a:lnTo>
                  <a:pt x="5204" y="624"/>
                </a:lnTo>
                <a:lnTo>
                  <a:pt x="5204" y="616"/>
                </a:lnTo>
                <a:lnTo>
                  <a:pt x="5204" y="607"/>
                </a:lnTo>
                <a:lnTo>
                  <a:pt x="5196" y="599"/>
                </a:lnTo>
                <a:lnTo>
                  <a:pt x="5188" y="591"/>
                </a:lnTo>
                <a:lnTo>
                  <a:pt x="5179" y="582"/>
                </a:lnTo>
                <a:lnTo>
                  <a:pt x="5179" y="574"/>
                </a:lnTo>
                <a:lnTo>
                  <a:pt x="5179" y="566"/>
                </a:lnTo>
                <a:lnTo>
                  <a:pt x="5179" y="557"/>
                </a:lnTo>
                <a:lnTo>
                  <a:pt x="5188" y="557"/>
                </a:lnTo>
                <a:lnTo>
                  <a:pt x="5196" y="557"/>
                </a:lnTo>
                <a:lnTo>
                  <a:pt x="5196" y="566"/>
                </a:lnTo>
                <a:lnTo>
                  <a:pt x="5196" y="574"/>
                </a:lnTo>
                <a:lnTo>
                  <a:pt x="5204" y="574"/>
                </a:lnTo>
                <a:lnTo>
                  <a:pt x="5213" y="566"/>
                </a:lnTo>
                <a:lnTo>
                  <a:pt x="5213" y="557"/>
                </a:lnTo>
                <a:lnTo>
                  <a:pt x="5221" y="549"/>
                </a:lnTo>
                <a:lnTo>
                  <a:pt x="5221" y="541"/>
                </a:lnTo>
                <a:lnTo>
                  <a:pt x="5213" y="541"/>
                </a:lnTo>
                <a:lnTo>
                  <a:pt x="5213" y="533"/>
                </a:lnTo>
                <a:lnTo>
                  <a:pt x="5204" y="533"/>
                </a:lnTo>
                <a:lnTo>
                  <a:pt x="5204" y="524"/>
                </a:lnTo>
                <a:lnTo>
                  <a:pt x="5204" y="516"/>
                </a:lnTo>
                <a:lnTo>
                  <a:pt x="5213" y="524"/>
                </a:lnTo>
                <a:lnTo>
                  <a:pt x="5221" y="524"/>
                </a:lnTo>
                <a:lnTo>
                  <a:pt x="5221" y="516"/>
                </a:lnTo>
                <a:lnTo>
                  <a:pt x="5221" y="508"/>
                </a:lnTo>
                <a:lnTo>
                  <a:pt x="5221" y="499"/>
                </a:lnTo>
                <a:lnTo>
                  <a:pt x="5221" y="491"/>
                </a:lnTo>
                <a:lnTo>
                  <a:pt x="5221" y="483"/>
                </a:lnTo>
                <a:lnTo>
                  <a:pt x="5221" y="474"/>
                </a:lnTo>
                <a:lnTo>
                  <a:pt x="5221" y="466"/>
                </a:lnTo>
                <a:lnTo>
                  <a:pt x="5221" y="458"/>
                </a:lnTo>
                <a:lnTo>
                  <a:pt x="5221" y="449"/>
                </a:lnTo>
                <a:lnTo>
                  <a:pt x="5221" y="441"/>
                </a:lnTo>
                <a:lnTo>
                  <a:pt x="5221" y="433"/>
                </a:lnTo>
                <a:lnTo>
                  <a:pt x="5230" y="441"/>
                </a:lnTo>
                <a:lnTo>
                  <a:pt x="5230" y="449"/>
                </a:lnTo>
                <a:lnTo>
                  <a:pt x="5230" y="458"/>
                </a:lnTo>
                <a:lnTo>
                  <a:pt x="5230" y="466"/>
                </a:lnTo>
                <a:lnTo>
                  <a:pt x="5230" y="474"/>
                </a:lnTo>
                <a:lnTo>
                  <a:pt x="5230" y="483"/>
                </a:lnTo>
                <a:lnTo>
                  <a:pt x="5230" y="491"/>
                </a:lnTo>
                <a:lnTo>
                  <a:pt x="5230" y="499"/>
                </a:lnTo>
                <a:lnTo>
                  <a:pt x="5238" y="499"/>
                </a:lnTo>
                <a:lnTo>
                  <a:pt x="5238" y="508"/>
                </a:lnTo>
                <a:lnTo>
                  <a:pt x="5247" y="508"/>
                </a:lnTo>
                <a:lnTo>
                  <a:pt x="5255" y="516"/>
                </a:lnTo>
                <a:lnTo>
                  <a:pt x="5247" y="516"/>
                </a:lnTo>
                <a:lnTo>
                  <a:pt x="5247" y="524"/>
                </a:lnTo>
                <a:lnTo>
                  <a:pt x="5238" y="533"/>
                </a:lnTo>
                <a:lnTo>
                  <a:pt x="5238" y="541"/>
                </a:lnTo>
                <a:lnTo>
                  <a:pt x="5247" y="541"/>
                </a:lnTo>
                <a:lnTo>
                  <a:pt x="5255" y="549"/>
                </a:lnTo>
                <a:lnTo>
                  <a:pt x="5255" y="557"/>
                </a:lnTo>
                <a:lnTo>
                  <a:pt x="5247" y="557"/>
                </a:lnTo>
                <a:lnTo>
                  <a:pt x="5247" y="566"/>
                </a:lnTo>
                <a:lnTo>
                  <a:pt x="5255" y="566"/>
                </a:lnTo>
                <a:lnTo>
                  <a:pt x="5255" y="574"/>
                </a:lnTo>
                <a:lnTo>
                  <a:pt x="5263" y="574"/>
                </a:lnTo>
                <a:lnTo>
                  <a:pt x="5272" y="566"/>
                </a:lnTo>
                <a:lnTo>
                  <a:pt x="5272" y="557"/>
                </a:lnTo>
                <a:lnTo>
                  <a:pt x="5280" y="557"/>
                </a:lnTo>
                <a:lnTo>
                  <a:pt x="5280" y="549"/>
                </a:lnTo>
                <a:lnTo>
                  <a:pt x="5280" y="541"/>
                </a:lnTo>
                <a:lnTo>
                  <a:pt x="5289" y="541"/>
                </a:lnTo>
                <a:lnTo>
                  <a:pt x="5289" y="549"/>
                </a:lnTo>
                <a:lnTo>
                  <a:pt x="5289" y="557"/>
                </a:lnTo>
                <a:lnTo>
                  <a:pt x="5289" y="566"/>
                </a:lnTo>
                <a:lnTo>
                  <a:pt x="5280" y="566"/>
                </a:lnTo>
                <a:lnTo>
                  <a:pt x="5280" y="574"/>
                </a:lnTo>
                <a:lnTo>
                  <a:pt x="5272" y="582"/>
                </a:lnTo>
                <a:lnTo>
                  <a:pt x="5263" y="591"/>
                </a:lnTo>
                <a:lnTo>
                  <a:pt x="5255" y="591"/>
                </a:lnTo>
                <a:lnTo>
                  <a:pt x="5255" y="599"/>
                </a:lnTo>
                <a:lnTo>
                  <a:pt x="5247" y="599"/>
                </a:lnTo>
                <a:lnTo>
                  <a:pt x="5247" y="607"/>
                </a:lnTo>
                <a:lnTo>
                  <a:pt x="5255" y="607"/>
                </a:lnTo>
                <a:lnTo>
                  <a:pt x="5263" y="607"/>
                </a:lnTo>
                <a:lnTo>
                  <a:pt x="5272" y="616"/>
                </a:lnTo>
                <a:lnTo>
                  <a:pt x="5272" y="624"/>
                </a:lnTo>
                <a:lnTo>
                  <a:pt x="5263" y="624"/>
                </a:lnTo>
                <a:lnTo>
                  <a:pt x="5263" y="632"/>
                </a:lnTo>
                <a:lnTo>
                  <a:pt x="5255" y="632"/>
                </a:lnTo>
                <a:lnTo>
                  <a:pt x="5263" y="641"/>
                </a:lnTo>
                <a:lnTo>
                  <a:pt x="5263" y="632"/>
                </a:lnTo>
                <a:lnTo>
                  <a:pt x="5272" y="632"/>
                </a:lnTo>
                <a:lnTo>
                  <a:pt x="5280" y="632"/>
                </a:lnTo>
                <a:lnTo>
                  <a:pt x="5280" y="624"/>
                </a:lnTo>
                <a:lnTo>
                  <a:pt x="5289" y="624"/>
                </a:lnTo>
                <a:lnTo>
                  <a:pt x="5297" y="624"/>
                </a:lnTo>
                <a:lnTo>
                  <a:pt x="5305" y="616"/>
                </a:lnTo>
                <a:lnTo>
                  <a:pt x="5305" y="607"/>
                </a:lnTo>
                <a:lnTo>
                  <a:pt x="5314" y="607"/>
                </a:lnTo>
                <a:lnTo>
                  <a:pt x="5314" y="599"/>
                </a:lnTo>
                <a:lnTo>
                  <a:pt x="5322" y="591"/>
                </a:lnTo>
                <a:lnTo>
                  <a:pt x="5331" y="591"/>
                </a:lnTo>
                <a:lnTo>
                  <a:pt x="5331" y="599"/>
                </a:lnTo>
                <a:lnTo>
                  <a:pt x="5322" y="607"/>
                </a:lnTo>
                <a:lnTo>
                  <a:pt x="5322" y="616"/>
                </a:lnTo>
                <a:lnTo>
                  <a:pt x="5314" y="616"/>
                </a:lnTo>
                <a:lnTo>
                  <a:pt x="5314" y="624"/>
                </a:lnTo>
                <a:lnTo>
                  <a:pt x="5305" y="632"/>
                </a:lnTo>
                <a:lnTo>
                  <a:pt x="5305" y="641"/>
                </a:lnTo>
                <a:lnTo>
                  <a:pt x="5297" y="649"/>
                </a:lnTo>
                <a:lnTo>
                  <a:pt x="5297" y="657"/>
                </a:lnTo>
                <a:lnTo>
                  <a:pt x="5297" y="666"/>
                </a:lnTo>
                <a:lnTo>
                  <a:pt x="5305" y="666"/>
                </a:lnTo>
                <a:lnTo>
                  <a:pt x="5314" y="666"/>
                </a:lnTo>
                <a:lnTo>
                  <a:pt x="5314" y="674"/>
                </a:lnTo>
                <a:lnTo>
                  <a:pt x="5314" y="682"/>
                </a:lnTo>
                <a:lnTo>
                  <a:pt x="5305" y="691"/>
                </a:lnTo>
                <a:lnTo>
                  <a:pt x="5305" y="699"/>
                </a:lnTo>
                <a:lnTo>
                  <a:pt x="5305" y="707"/>
                </a:lnTo>
                <a:lnTo>
                  <a:pt x="5297" y="716"/>
                </a:lnTo>
                <a:lnTo>
                  <a:pt x="5297" y="724"/>
                </a:lnTo>
                <a:lnTo>
                  <a:pt x="5289" y="732"/>
                </a:lnTo>
                <a:lnTo>
                  <a:pt x="5289" y="740"/>
                </a:lnTo>
                <a:lnTo>
                  <a:pt x="5297" y="740"/>
                </a:lnTo>
                <a:lnTo>
                  <a:pt x="5305" y="749"/>
                </a:lnTo>
                <a:lnTo>
                  <a:pt x="5314" y="765"/>
                </a:lnTo>
                <a:lnTo>
                  <a:pt x="5322" y="757"/>
                </a:lnTo>
                <a:lnTo>
                  <a:pt x="5322" y="749"/>
                </a:lnTo>
                <a:lnTo>
                  <a:pt x="5331" y="749"/>
                </a:lnTo>
                <a:lnTo>
                  <a:pt x="5331" y="740"/>
                </a:lnTo>
                <a:lnTo>
                  <a:pt x="5331" y="732"/>
                </a:lnTo>
                <a:lnTo>
                  <a:pt x="5331" y="724"/>
                </a:lnTo>
                <a:lnTo>
                  <a:pt x="5331" y="716"/>
                </a:lnTo>
                <a:lnTo>
                  <a:pt x="5339" y="716"/>
                </a:lnTo>
                <a:lnTo>
                  <a:pt x="5339" y="724"/>
                </a:lnTo>
                <a:lnTo>
                  <a:pt x="5339" y="732"/>
                </a:lnTo>
                <a:lnTo>
                  <a:pt x="5339" y="740"/>
                </a:lnTo>
                <a:lnTo>
                  <a:pt x="5339" y="749"/>
                </a:lnTo>
                <a:lnTo>
                  <a:pt x="5339" y="757"/>
                </a:lnTo>
                <a:lnTo>
                  <a:pt x="5339" y="765"/>
                </a:lnTo>
                <a:lnTo>
                  <a:pt x="5331" y="774"/>
                </a:lnTo>
                <a:lnTo>
                  <a:pt x="5331" y="782"/>
                </a:lnTo>
                <a:lnTo>
                  <a:pt x="5322" y="790"/>
                </a:lnTo>
                <a:lnTo>
                  <a:pt x="5314" y="799"/>
                </a:lnTo>
                <a:lnTo>
                  <a:pt x="5305" y="799"/>
                </a:lnTo>
                <a:lnTo>
                  <a:pt x="5305" y="807"/>
                </a:lnTo>
                <a:lnTo>
                  <a:pt x="5314" y="807"/>
                </a:lnTo>
                <a:lnTo>
                  <a:pt x="5322" y="807"/>
                </a:lnTo>
                <a:lnTo>
                  <a:pt x="5322" y="815"/>
                </a:lnTo>
                <a:lnTo>
                  <a:pt x="5331" y="815"/>
                </a:lnTo>
                <a:lnTo>
                  <a:pt x="5331" y="807"/>
                </a:lnTo>
                <a:lnTo>
                  <a:pt x="5331" y="799"/>
                </a:lnTo>
                <a:lnTo>
                  <a:pt x="5331" y="790"/>
                </a:lnTo>
                <a:lnTo>
                  <a:pt x="5339" y="790"/>
                </a:lnTo>
                <a:lnTo>
                  <a:pt x="5339" y="799"/>
                </a:lnTo>
                <a:lnTo>
                  <a:pt x="5348" y="799"/>
                </a:lnTo>
                <a:lnTo>
                  <a:pt x="5356" y="799"/>
                </a:lnTo>
                <a:lnTo>
                  <a:pt x="5356" y="790"/>
                </a:lnTo>
                <a:lnTo>
                  <a:pt x="5356" y="782"/>
                </a:lnTo>
                <a:lnTo>
                  <a:pt x="5348" y="774"/>
                </a:lnTo>
                <a:lnTo>
                  <a:pt x="5348" y="765"/>
                </a:lnTo>
                <a:lnTo>
                  <a:pt x="5339" y="757"/>
                </a:lnTo>
                <a:lnTo>
                  <a:pt x="5339" y="749"/>
                </a:lnTo>
                <a:lnTo>
                  <a:pt x="5339" y="740"/>
                </a:lnTo>
                <a:lnTo>
                  <a:pt x="5348" y="740"/>
                </a:lnTo>
                <a:lnTo>
                  <a:pt x="5348" y="749"/>
                </a:lnTo>
                <a:lnTo>
                  <a:pt x="5356" y="757"/>
                </a:lnTo>
                <a:lnTo>
                  <a:pt x="5364" y="757"/>
                </a:lnTo>
                <a:lnTo>
                  <a:pt x="5364" y="765"/>
                </a:lnTo>
                <a:lnTo>
                  <a:pt x="5373" y="765"/>
                </a:lnTo>
                <a:lnTo>
                  <a:pt x="5373" y="774"/>
                </a:lnTo>
                <a:lnTo>
                  <a:pt x="5373" y="765"/>
                </a:lnTo>
                <a:lnTo>
                  <a:pt x="5373" y="757"/>
                </a:lnTo>
                <a:lnTo>
                  <a:pt x="5364" y="749"/>
                </a:lnTo>
                <a:lnTo>
                  <a:pt x="5364" y="740"/>
                </a:lnTo>
                <a:lnTo>
                  <a:pt x="5356" y="732"/>
                </a:lnTo>
                <a:lnTo>
                  <a:pt x="5356" y="724"/>
                </a:lnTo>
                <a:lnTo>
                  <a:pt x="5364" y="724"/>
                </a:lnTo>
                <a:lnTo>
                  <a:pt x="5373" y="732"/>
                </a:lnTo>
                <a:lnTo>
                  <a:pt x="5381" y="732"/>
                </a:lnTo>
                <a:lnTo>
                  <a:pt x="5390" y="724"/>
                </a:lnTo>
                <a:lnTo>
                  <a:pt x="5390" y="716"/>
                </a:lnTo>
                <a:lnTo>
                  <a:pt x="5381" y="716"/>
                </a:lnTo>
                <a:lnTo>
                  <a:pt x="5373" y="716"/>
                </a:lnTo>
                <a:lnTo>
                  <a:pt x="5373" y="707"/>
                </a:lnTo>
                <a:lnTo>
                  <a:pt x="5381" y="707"/>
                </a:lnTo>
                <a:lnTo>
                  <a:pt x="5381" y="699"/>
                </a:lnTo>
                <a:lnTo>
                  <a:pt x="5390" y="699"/>
                </a:lnTo>
                <a:lnTo>
                  <a:pt x="5398" y="699"/>
                </a:lnTo>
                <a:lnTo>
                  <a:pt x="5398" y="691"/>
                </a:lnTo>
                <a:lnTo>
                  <a:pt x="5398" y="682"/>
                </a:lnTo>
                <a:lnTo>
                  <a:pt x="5390" y="682"/>
                </a:lnTo>
                <a:lnTo>
                  <a:pt x="5381" y="674"/>
                </a:lnTo>
                <a:lnTo>
                  <a:pt x="5373" y="674"/>
                </a:lnTo>
                <a:lnTo>
                  <a:pt x="5373" y="666"/>
                </a:lnTo>
                <a:lnTo>
                  <a:pt x="5373" y="657"/>
                </a:lnTo>
                <a:lnTo>
                  <a:pt x="5381" y="666"/>
                </a:lnTo>
                <a:lnTo>
                  <a:pt x="5390" y="674"/>
                </a:lnTo>
                <a:lnTo>
                  <a:pt x="5398" y="674"/>
                </a:lnTo>
                <a:lnTo>
                  <a:pt x="5398" y="682"/>
                </a:lnTo>
                <a:lnTo>
                  <a:pt x="5407" y="682"/>
                </a:lnTo>
                <a:lnTo>
                  <a:pt x="5407" y="674"/>
                </a:lnTo>
                <a:lnTo>
                  <a:pt x="5398" y="666"/>
                </a:lnTo>
                <a:lnTo>
                  <a:pt x="5398" y="657"/>
                </a:lnTo>
                <a:lnTo>
                  <a:pt x="5390" y="649"/>
                </a:lnTo>
                <a:lnTo>
                  <a:pt x="5390" y="641"/>
                </a:lnTo>
                <a:lnTo>
                  <a:pt x="5390" y="632"/>
                </a:lnTo>
                <a:lnTo>
                  <a:pt x="5381" y="632"/>
                </a:lnTo>
                <a:lnTo>
                  <a:pt x="5381" y="624"/>
                </a:lnTo>
                <a:lnTo>
                  <a:pt x="5381" y="616"/>
                </a:lnTo>
                <a:lnTo>
                  <a:pt x="5398" y="624"/>
                </a:lnTo>
                <a:lnTo>
                  <a:pt x="5407" y="624"/>
                </a:lnTo>
                <a:lnTo>
                  <a:pt x="5407" y="632"/>
                </a:lnTo>
                <a:lnTo>
                  <a:pt x="5415" y="632"/>
                </a:lnTo>
                <a:lnTo>
                  <a:pt x="5415" y="624"/>
                </a:lnTo>
                <a:lnTo>
                  <a:pt x="5415" y="616"/>
                </a:lnTo>
                <a:lnTo>
                  <a:pt x="5407" y="607"/>
                </a:lnTo>
                <a:lnTo>
                  <a:pt x="5407" y="599"/>
                </a:lnTo>
                <a:lnTo>
                  <a:pt x="5407" y="591"/>
                </a:lnTo>
                <a:lnTo>
                  <a:pt x="5398" y="591"/>
                </a:lnTo>
                <a:lnTo>
                  <a:pt x="5407" y="591"/>
                </a:lnTo>
                <a:lnTo>
                  <a:pt x="5407" y="599"/>
                </a:lnTo>
                <a:lnTo>
                  <a:pt x="5415" y="599"/>
                </a:lnTo>
                <a:lnTo>
                  <a:pt x="5415" y="591"/>
                </a:lnTo>
                <a:lnTo>
                  <a:pt x="5415" y="582"/>
                </a:lnTo>
                <a:lnTo>
                  <a:pt x="5415" y="574"/>
                </a:lnTo>
                <a:lnTo>
                  <a:pt x="5415" y="566"/>
                </a:lnTo>
                <a:lnTo>
                  <a:pt x="5415" y="557"/>
                </a:lnTo>
                <a:lnTo>
                  <a:pt x="5415" y="549"/>
                </a:lnTo>
                <a:lnTo>
                  <a:pt x="5415" y="541"/>
                </a:lnTo>
                <a:lnTo>
                  <a:pt x="5415" y="533"/>
                </a:lnTo>
                <a:lnTo>
                  <a:pt x="5415" y="524"/>
                </a:lnTo>
                <a:lnTo>
                  <a:pt x="5423" y="533"/>
                </a:lnTo>
                <a:lnTo>
                  <a:pt x="5423" y="541"/>
                </a:lnTo>
                <a:lnTo>
                  <a:pt x="5423" y="549"/>
                </a:lnTo>
                <a:lnTo>
                  <a:pt x="5423" y="557"/>
                </a:lnTo>
                <a:lnTo>
                  <a:pt x="5423" y="566"/>
                </a:lnTo>
                <a:lnTo>
                  <a:pt x="5423" y="574"/>
                </a:lnTo>
                <a:lnTo>
                  <a:pt x="5423" y="582"/>
                </a:lnTo>
                <a:lnTo>
                  <a:pt x="5432" y="582"/>
                </a:lnTo>
                <a:lnTo>
                  <a:pt x="5440" y="591"/>
                </a:lnTo>
                <a:lnTo>
                  <a:pt x="5440" y="599"/>
                </a:lnTo>
                <a:lnTo>
                  <a:pt x="5440" y="607"/>
                </a:lnTo>
                <a:lnTo>
                  <a:pt x="5440" y="616"/>
                </a:lnTo>
                <a:lnTo>
                  <a:pt x="5440" y="624"/>
                </a:lnTo>
                <a:lnTo>
                  <a:pt x="5440" y="632"/>
                </a:lnTo>
                <a:lnTo>
                  <a:pt x="5449" y="632"/>
                </a:lnTo>
                <a:lnTo>
                  <a:pt x="5457" y="632"/>
                </a:lnTo>
                <a:lnTo>
                  <a:pt x="5457" y="624"/>
                </a:lnTo>
                <a:lnTo>
                  <a:pt x="5457" y="616"/>
                </a:lnTo>
                <a:lnTo>
                  <a:pt x="5465" y="616"/>
                </a:lnTo>
                <a:lnTo>
                  <a:pt x="5465" y="607"/>
                </a:lnTo>
                <a:lnTo>
                  <a:pt x="5465" y="624"/>
                </a:lnTo>
                <a:lnTo>
                  <a:pt x="5457" y="632"/>
                </a:lnTo>
                <a:lnTo>
                  <a:pt x="5449" y="641"/>
                </a:lnTo>
                <a:lnTo>
                  <a:pt x="5449" y="649"/>
                </a:lnTo>
                <a:lnTo>
                  <a:pt x="5440" y="649"/>
                </a:lnTo>
                <a:lnTo>
                  <a:pt x="5440" y="657"/>
                </a:lnTo>
                <a:lnTo>
                  <a:pt x="5440" y="666"/>
                </a:lnTo>
                <a:lnTo>
                  <a:pt x="5449" y="666"/>
                </a:lnTo>
                <a:lnTo>
                  <a:pt x="5457" y="666"/>
                </a:lnTo>
                <a:lnTo>
                  <a:pt x="5457" y="674"/>
                </a:lnTo>
                <a:lnTo>
                  <a:pt x="5449" y="674"/>
                </a:lnTo>
                <a:lnTo>
                  <a:pt x="5449" y="682"/>
                </a:lnTo>
                <a:lnTo>
                  <a:pt x="5457" y="682"/>
                </a:lnTo>
                <a:lnTo>
                  <a:pt x="5465" y="682"/>
                </a:lnTo>
                <a:lnTo>
                  <a:pt x="5474" y="682"/>
                </a:lnTo>
                <a:lnTo>
                  <a:pt x="5474" y="674"/>
                </a:lnTo>
                <a:lnTo>
                  <a:pt x="5482" y="666"/>
                </a:lnTo>
                <a:lnTo>
                  <a:pt x="5491" y="657"/>
                </a:lnTo>
                <a:lnTo>
                  <a:pt x="5491" y="649"/>
                </a:lnTo>
                <a:lnTo>
                  <a:pt x="5499" y="649"/>
                </a:lnTo>
                <a:lnTo>
                  <a:pt x="5499" y="657"/>
                </a:lnTo>
                <a:lnTo>
                  <a:pt x="5499" y="666"/>
                </a:lnTo>
                <a:lnTo>
                  <a:pt x="5491" y="666"/>
                </a:lnTo>
                <a:lnTo>
                  <a:pt x="5491" y="674"/>
                </a:lnTo>
                <a:lnTo>
                  <a:pt x="5482" y="674"/>
                </a:lnTo>
                <a:lnTo>
                  <a:pt x="5482" y="682"/>
                </a:lnTo>
                <a:lnTo>
                  <a:pt x="5474" y="691"/>
                </a:lnTo>
                <a:lnTo>
                  <a:pt x="5474" y="699"/>
                </a:lnTo>
                <a:lnTo>
                  <a:pt x="5474" y="707"/>
                </a:lnTo>
                <a:lnTo>
                  <a:pt x="5482" y="707"/>
                </a:lnTo>
                <a:lnTo>
                  <a:pt x="5491" y="707"/>
                </a:lnTo>
                <a:lnTo>
                  <a:pt x="5491" y="716"/>
                </a:lnTo>
                <a:lnTo>
                  <a:pt x="5482" y="724"/>
                </a:lnTo>
                <a:lnTo>
                  <a:pt x="5482" y="732"/>
                </a:lnTo>
                <a:lnTo>
                  <a:pt x="5482" y="740"/>
                </a:lnTo>
                <a:lnTo>
                  <a:pt x="5474" y="740"/>
                </a:lnTo>
                <a:lnTo>
                  <a:pt x="5474" y="749"/>
                </a:lnTo>
                <a:lnTo>
                  <a:pt x="5474" y="757"/>
                </a:lnTo>
                <a:lnTo>
                  <a:pt x="5465" y="765"/>
                </a:lnTo>
                <a:lnTo>
                  <a:pt x="5474" y="765"/>
                </a:lnTo>
                <a:lnTo>
                  <a:pt x="5482" y="765"/>
                </a:lnTo>
                <a:lnTo>
                  <a:pt x="5482" y="774"/>
                </a:lnTo>
                <a:lnTo>
                  <a:pt x="5491" y="782"/>
                </a:lnTo>
                <a:lnTo>
                  <a:pt x="5491" y="774"/>
                </a:lnTo>
                <a:lnTo>
                  <a:pt x="5499" y="774"/>
                </a:lnTo>
                <a:lnTo>
                  <a:pt x="5499" y="765"/>
                </a:lnTo>
                <a:lnTo>
                  <a:pt x="5499" y="757"/>
                </a:lnTo>
                <a:lnTo>
                  <a:pt x="5491" y="757"/>
                </a:lnTo>
                <a:lnTo>
                  <a:pt x="5491" y="749"/>
                </a:lnTo>
                <a:lnTo>
                  <a:pt x="5491" y="740"/>
                </a:lnTo>
                <a:lnTo>
                  <a:pt x="5499" y="740"/>
                </a:lnTo>
                <a:lnTo>
                  <a:pt x="5508" y="740"/>
                </a:lnTo>
                <a:lnTo>
                  <a:pt x="5508" y="749"/>
                </a:lnTo>
                <a:lnTo>
                  <a:pt x="5516" y="749"/>
                </a:lnTo>
                <a:lnTo>
                  <a:pt x="5516" y="757"/>
                </a:lnTo>
                <a:lnTo>
                  <a:pt x="5524" y="765"/>
                </a:lnTo>
                <a:lnTo>
                  <a:pt x="5533" y="765"/>
                </a:lnTo>
                <a:lnTo>
                  <a:pt x="5533" y="774"/>
                </a:lnTo>
                <a:lnTo>
                  <a:pt x="5541" y="774"/>
                </a:lnTo>
                <a:lnTo>
                  <a:pt x="5550" y="774"/>
                </a:lnTo>
                <a:lnTo>
                  <a:pt x="5550" y="765"/>
                </a:lnTo>
                <a:lnTo>
                  <a:pt x="5541" y="765"/>
                </a:lnTo>
                <a:lnTo>
                  <a:pt x="5541" y="757"/>
                </a:lnTo>
                <a:lnTo>
                  <a:pt x="5533" y="757"/>
                </a:lnTo>
                <a:lnTo>
                  <a:pt x="5524" y="749"/>
                </a:lnTo>
                <a:lnTo>
                  <a:pt x="5524" y="740"/>
                </a:lnTo>
                <a:lnTo>
                  <a:pt x="5516" y="740"/>
                </a:lnTo>
                <a:lnTo>
                  <a:pt x="5516" y="732"/>
                </a:lnTo>
                <a:lnTo>
                  <a:pt x="5508" y="732"/>
                </a:lnTo>
                <a:lnTo>
                  <a:pt x="5516" y="724"/>
                </a:lnTo>
                <a:lnTo>
                  <a:pt x="5524" y="724"/>
                </a:lnTo>
                <a:lnTo>
                  <a:pt x="5533" y="732"/>
                </a:lnTo>
                <a:lnTo>
                  <a:pt x="5541" y="732"/>
                </a:lnTo>
                <a:lnTo>
                  <a:pt x="5541" y="724"/>
                </a:lnTo>
                <a:lnTo>
                  <a:pt x="5550" y="724"/>
                </a:lnTo>
                <a:lnTo>
                  <a:pt x="5550" y="716"/>
                </a:lnTo>
                <a:lnTo>
                  <a:pt x="5558" y="707"/>
                </a:lnTo>
                <a:lnTo>
                  <a:pt x="5550" y="707"/>
                </a:lnTo>
                <a:lnTo>
                  <a:pt x="5533" y="707"/>
                </a:lnTo>
                <a:lnTo>
                  <a:pt x="5533" y="699"/>
                </a:lnTo>
                <a:lnTo>
                  <a:pt x="5541" y="699"/>
                </a:lnTo>
                <a:lnTo>
                  <a:pt x="5541" y="691"/>
                </a:lnTo>
                <a:lnTo>
                  <a:pt x="5550" y="691"/>
                </a:lnTo>
                <a:lnTo>
                  <a:pt x="5558" y="682"/>
                </a:lnTo>
                <a:lnTo>
                  <a:pt x="5567" y="682"/>
                </a:lnTo>
                <a:lnTo>
                  <a:pt x="5575" y="682"/>
                </a:lnTo>
                <a:lnTo>
                  <a:pt x="5575" y="674"/>
                </a:lnTo>
                <a:lnTo>
                  <a:pt x="5575" y="666"/>
                </a:lnTo>
                <a:lnTo>
                  <a:pt x="5567" y="666"/>
                </a:lnTo>
                <a:lnTo>
                  <a:pt x="5558" y="666"/>
                </a:lnTo>
                <a:lnTo>
                  <a:pt x="5550" y="657"/>
                </a:lnTo>
                <a:lnTo>
                  <a:pt x="5541" y="649"/>
                </a:lnTo>
                <a:lnTo>
                  <a:pt x="5533" y="649"/>
                </a:lnTo>
                <a:lnTo>
                  <a:pt x="5533" y="632"/>
                </a:lnTo>
                <a:lnTo>
                  <a:pt x="5541" y="632"/>
                </a:lnTo>
                <a:lnTo>
                  <a:pt x="5541" y="641"/>
                </a:lnTo>
                <a:lnTo>
                  <a:pt x="5550" y="641"/>
                </a:lnTo>
                <a:lnTo>
                  <a:pt x="5558" y="649"/>
                </a:lnTo>
                <a:lnTo>
                  <a:pt x="5567" y="657"/>
                </a:lnTo>
                <a:lnTo>
                  <a:pt x="5575" y="657"/>
                </a:lnTo>
                <a:lnTo>
                  <a:pt x="5575" y="649"/>
                </a:lnTo>
                <a:lnTo>
                  <a:pt x="5575" y="641"/>
                </a:lnTo>
                <a:lnTo>
                  <a:pt x="5567" y="632"/>
                </a:lnTo>
                <a:lnTo>
                  <a:pt x="5567" y="624"/>
                </a:lnTo>
                <a:lnTo>
                  <a:pt x="5558" y="616"/>
                </a:lnTo>
                <a:lnTo>
                  <a:pt x="5550" y="607"/>
                </a:lnTo>
                <a:lnTo>
                  <a:pt x="5550" y="599"/>
                </a:lnTo>
                <a:lnTo>
                  <a:pt x="5550" y="591"/>
                </a:lnTo>
                <a:lnTo>
                  <a:pt x="5550" y="582"/>
                </a:lnTo>
                <a:lnTo>
                  <a:pt x="5558" y="582"/>
                </a:lnTo>
                <a:lnTo>
                  <a:pt x="5567" y="582"/>
                </a:lnTo>
                <a:lnTo>
                  <a:pt x="5567" y="591"/>
                </a:lnTo>
                <a:lnTo>
                  <a:pt x="5567" y="599"/>
                </a:lnTo>
                <a:lnTo>
                  <a:pt x="5575" y="599"/>
                </a:lnTo>
                <a:lnTo>
                  <a:pt x="5583" y="599"/>
                </a:lnTo>
                <a:lnTo>
                  <a:pt x="5583" y="591"/>
                </a:lnTo>
                <a:lnTo>
                  <a:pt x="5583" y="582"/>
                </a:lnTo>
                <a:lnTo>
                  <a:pt x="5592" y="582"/>
                </a:lnTo>
                <a:lnTo>
                  <a:pt x="5592" y="574"/>
                </a:lnTo>
                <a:lnTo>
                  <a:pt x="5583" y="566"/>
                </a:lnTo>
                <a:lnTo>
                  <a:pt x="5583" y="557"/>
                </a:lnTo>
                <a:lnTo>
                  <a:pt x="5575" y="557"/>
                </a:lnTo>
                <a:lnTo>
                  <a:pt x="5575" y="549"/>
                </a:lnTo>
                <a:lnTo>
                  <a:pt x="5575" y="541"/>
                </a:lnTo>
                <a:lnTo>
                  <a:pt x="5575" y="549"/>
                </a:lnTo>
                <a:lnTo>
                  <a:pt x="5583" y="549"/>
                </a:lnTo>
                <a:lnTo>
                  <a:pt x="5583" y="557"/>
                </a:lnTo>
                <a:lnTo>
                  <a:pt x="5592" y="557"/>
                </a:lnTo>
                <a:lnTo>
                  <a:pt x="5592" y="549"/>
                </a:lnTo>
                <a:lnTo>
                  <a:pt x="5592" y="541"/>
                </a:lnTo>
                <a:lnTo>
                  <a:pt x="5592" y="533"/>
                </a:lnTo>
                <a:lnTo>
                  <a:pt x="5592" y="524"/>
                </a:lnTo>
                <a:lnTo>
                  <a:pt x="5592" y="516"/>
                </a:lnTo>
                <a:lnTo>
                  <a:pt x="5592" y="508"/>
                </a:lnTo>
                <a:lnTo>
                  <a:pt x="5592" y="499"/>
                </a:lnTo>
                <a:lnTo>
                  <a:pt x="5592" y="491"/>
                </a:lnTo>
                <a:lnTo>
                  <a:pt x="5592" y="483"/>
                </a:lnTo>
                <a:lnTo>
                  <a:pt x="5592" y="474"/>
                </a:lnTo>
                <a:lnTo>
                  <a:pt x="5592" y="466"/>
                </a:lnTo>
                <a:lnTo>
                  <a:pt x="5600" y="466"/>
                </a:lnTo>
                <a:lnTo>
                  <a:pt x="5600" y="474"/>
                </a:lnTo>
                <a:lnTo>
                  <a:pt x="5600" y="483"/>
                </a:lnTo>
                <a:lnTo>
                  <a:pt x="5600" y="491"/>
                </a:lnTo>
                <a:lnTo>
                  <a:pt x="5600" y="499"/>
                </a:lnTo>
                <a:lnTo>
                  <a:pt x="5600" y="508"/>
                </a:lnTo>
                <a:lnTo>
                  <a:pt x="5600" y="516"/>
                </a:lnTo>
                <a:lnTo>
                  <a:pt x="5600" y="524"/>
                </a:lnTo>
                <a:lnTo>
                  <a:pt x="5609" y="533"/>
                </a:lnTo>
                <a:lnTo>
                  <a:pt x="5617" y="541"/>
                </a:lnTo>
                <a:lnTo>
                  <a:pt x="5625" y="541"/>
                </a:lnTo>
                <a:lnTo>
                  <a:pt x="5617" y="549"/>
                </a:lnTo>
                <a:lnTo>
                  <a:pt x="5609" y="557"/>
                </a:lnTo>
                <a:lnTo>
                  <a:pt x="5609" y="566"/>
                </a:lnTo>
                <a:lnTo>
                  <a:pt x="5617" y="574"/>
                </a:lnTo>
                <a:lnTo>
                  <a:pt x="5625" y="574"/>
                </a:lnTo>
                <a:lnTo>
                  <a:pt x="5625" y="582"/>
                </a:lnTo>
                <a:lnTo>
                  <a:pt x="5617" y="582"/>
                </a:lnTo>
                <a:lnTo>
                  <a:pt x="5617" y="591"/>
                </a:lnTo>
                <a:lnTo>
                  <a:pt x="5625" y="591"/>
                </a:lnTo>
                <a:lnTo>
                  <a:pt x="5625" y="599"/>
                </a:lnTo>
                <a:lnTo>
                  <a:pt x="5634" y="599"/>
                </a:lnTo>
                <a:lnTo>
                  <a:pt x="5642" y="599"/>
                </a:lnTo>
                <a:lnTo>
                  <a:pt x="5642" y="591"/>
                </a:lnTo>
                <a:lnTo>
                  <a:pt x="5651" y="582"/>
                </a:lnTo>
                <a:lnTo>
                  <a:pt x="5651" y="574"/>
                </a:lnTo>
                <a:lnTo>
                  <a:pt x="5659" y="566"/>
                </a:lnTo>
                <a:lnTo>
                  <a:pt x="5659" y="574"/>
                </a:lnTo>
                <a:lnTo>
                  <a:pt x="5659" y="582"/>
                </a:lnTo>
                <a:lnTo>
                  <a:pt x="5659" y="591"/>
                </a:lnTo>
                <a:lnTo>
                  <a:pt x="5651" y="599"/>
                </a:lnTo>
                <a:lnTo>
                  <a:pt x="5642" y="607"/>
                </a:lnTo>
                <a:lnTo>
                  <a:pt x="5634" y="616"/>
                </a:lnTo>
                <a:lnTo>
                  <a:pt x="5625" y="624"/>
                </a:lnTo>
                <a:lnTo>
                  <a:pt x="5617" y="632"/>
                </a:lnTo>
                <a:lnTo>
                  <a:pt x="5625" y="641"/>
                </a:lnTo>
                <a:lnTo>
                  <a:pt x="5634" y="641"/>
                </a:lnTo>
                <a:lnTo>
                  <a:pt x="5642" y="641"/>
                </a:lnTo>
                <a:lnTo>
                  <a:pt x="5642" y="649"/>
                </a:lnTo>
                <a:lnTo>
                  <a:pt x="5634" y="649"/>
                </a:lnTo>
                <a:lnTo>
                  <a:pt x="5634" y="657"/>
                </a:lnTo>
                <a:lnTo>
                  <a:pt x="5625" y="666"/>
                </a:lnTo>
                <a:lnTo>
                  <a:pt x="5634" y="666"/>
                </a:lnTo>
                <a:lnTo>
                  <a:pt x="5642" y="666"/>
                </a:lnTo>
                <a:lnTo>
                  <a:pt x="5642" y="657"/>
                </a:lnTo>
                <a:lnTo>
                  <a:pt x="5651" y="657"/>
                </a:lnTo>
                <a:lnTo>
                  <a:pt x="5659" y="657"/>
                </a:lnTo>
                <a:lnTo>
                  <a:pt x="5659" y="649"/>
                </a:lnTo>
                <a:lnTo>
                  <a:pt x="5668" y="649"/>
                </a:lnTo>
                <a:lnTo>
                  <a:pt x="5676" y="641"/>
                </a:lnTo>
                <a:lnTo>
                  <a:pt x="5684" y="632"/>
                </a:lnTo>
                <a:lnTo>
                  <a:pt x="5684" y="624"/>
                </a:lnTo>
                <a:lnTo>
                  <a:pt x="5693" y="624"/>
                </a:lnTo>
                <a:lnTo>
                  <a:pt x="5693" y="616"/>
                </a:lnTo>
                <a:lnTo>
                  <a:pt x="5701" y="616"/>
                </a:lnTo>
                <a:lnTo>
                  <a:pt x="5701" y="624"/>
                </a:lnTo>
                <a:lnTo>
                  <a:pt x="5693" y="632"/>
                </a:lnTo>
                <a:lnTo>
                  <a:pt x="5693" y="641"/>
                </a:lnTo>
                <a:lnTo>
                  <a:pt x="5684" y="641"/>
                </a:lnTo>
                <a:lnTo>
                  <a:pt x="5684" y="649"/>
                </a:lnTo>
                <a:lnTo>
                  <a:pt x="5676" y="657"/>
                </a:lnTo>
                <a:lnTo>
                  <a:pt x="5676" y="666"/>
                </a:lnTo>
                <a:lnTo>
                  <a:pt x="5668" y="674"/>
                </a:lnTo>
                <a:lnTo>
                  <a:pt x="5668" y="682"/>
                </a:lnTo>
                <a:lnTo>
                  <a:pt x="5668" y="691"/>
                </a:lnTo>
                <a:lnTo>
                  <a:pt x="5668" y="699"/>
                </a:lnTo>
                <a:lnTo>
                  <a:pt x="5668" y="691"/>
                </a:lnTo>
                <a:lnTo>
                  <a:pt x="5676" y="691"/>
                </a:lnTo>
                <a:lnTo>
                  <a:pt x="5684" y="691"/>
                </a:lnTo>
                <a:lnTo>
                  <a:pt x="5684" y="699"/>
                </a:lnTo>
                <a:lnTo>
                  <a:pt x="5684" y="707"/>
                </a:lnTo>
                <a:lnTo>
                  <a:pt x="5676" y="716"/>
                </a:lnTo>
                <a:lnTo>
                  <a:pt x="5676" y="724"/>
                </a:lnTo>
                <a:lnTo>
                  <a:pt x="5676" y="732"/>
                </a:lnTo>
                <a:lnTo>
                  <a:pt x="5668" y="740"/>
                </a:lnTo>
                <a:lnTo>
                  <a:pt x="5668" y="749"/>
                </a:lnTo>
                <a:lnTo>
                  <a:pt x="5659" y="757"/>
                </a:lnTo>
                <a:lnTo>
                  <a:pt x="5659" y="765"/>
                </a:lnTo>
                <a:lnTo>
                  <a:pt x="5659" y="774"/>
                </a:lnTo>
                <a:lnTo>
                  <a:pt x="5668" y="774"/>
                </a:lnTo>
                <a:lnTo>
                  <a:pt x="5668" y="765"/>
                </a:lnTo>
                <a:lnTo>
                  <a:pt x="5676" y="765"/>
                </a:lnTo>
                <a:lnTo>
                  <a:pt x="5676" y="774"/>
                </a:lnTo>
                <a:lnTo>
                  <a:pt x="5684" y="790"/>
                </a:lnTo>
                <a:lnTo>
                  <a:pt x="5693" y="790"/>
                </a:lnTo>
                <a:lnTo>
                  <a:pt x="5693" y="782"/>
                </a:lnTo>
                <a:lnTo>
                  <a:pt x="5693" y="774"/>
                </a:lnTo>
                <a:lnTo>
                  <a:pt x="5701" y="774"/>
                </a:lnTo>
                <a:lnTo>
                  <a:pt x="5701" y="765"/>
                </a:lnTo>
                <a:lnTo>
                  <a:pt x="5701" y="757"/>
                </a:lnTo>
                <a:lnTo>
                  <a:pt x="5701" y="749"/>
                </a:lnTo>
                <a:lnTo>
                  <a:pt x="5701" y="740"/>
                </a:lnTo>
                <a:lnTo>
                  <a:pt x="5710" y="740"/>
                </a:lnTo>
                <a:lnTo>
                  <a:pt x="5710" y="749"/>
                </a:lnTo>
                <a:lnTo>
                  <a:pt x="5710" y="757"/>
                </a:lnTo>
                <a:lnTo>
                  <a:pt x="5710" y="765"/>
                </a:lnTo>
                <a:lnTo>
                  <a:pt x="5710" y="774"/>
                </a:lnTo>
                <a:lnTo>
                  <a:pt x="5710" y="782"/>
                </a:lnTo>
                <a:lnTo>
                  <a:pt x="5710" y="790"/>
                </a:lnTo>
                <a:lnTo>
                  <a:pt x="5701" y="799"/>
                </a:lnTo>
                <a:lnTo>
                  <a:pt x="5701" y="807"/>
                </a:lnTo>
                <a:lnTo>
                  <a:pt x="5701" y="815"/>
                </a:lnTo>
                <a:lnTo>
                  <a:pt x="5693" y="815"/>
                </a:lnTo>
                <a:lnTo>
                  <a:pt x="5693" y="824"/>
                </a:lnTo>
                <a:lnTo>
                  <a:pt x="5684" y="824"/>
                </a:lnTo>
                <a:lnTo>
                  <a:pt x="5676" y="824"/>
                </a:lnTo>
                <a:lnTo>
                  <a:pt x="5676" y="832"/>
                </a:lnTo>
                <a:lnTo>
                  <a:pt x="5684" y="832"/>
                </a:lnTo>
                <a:lnTo>
                  <a:pt x="5684" y="840"/>
                </a:lnTo>
                <a:lnTo>
                  <a:pt x="5693" y="840"/>
                </a:lnTo>
                <a:lnTo>
                  <a:pt x="5693" y="849"/>
                </a:lnTo>
                <a:lnTo>
                  <a:pt x="5701" y="849"/>
                </a:lnTo>
                <a:lnTo>
                  <a:pt x="5701" y="857"/>
                </a:lnTo>
                <a:lnTo>
                  <a:pt x="5710" y="857"/>
                </a:lnTo>
                <a:lnTo>
                  <a:pt x="5710" y="849"/>
                </a:lnTo>
                <a:lnTo>
                  <a:pt x="5710" y="840"/>
                </a:lnTo>
                <a:lnTo>
                  <a:pt x="5701" y="840"/>
                </a:lnTo>
                <a:lnTo>
                  <a:pt x="5701" y="832"/>
                </a:lnTo>
                <a:lnTo>
                  <a:pt x="5701" y="824"/>
                </a:lnTo>
                <a:lnTo>
                  <a:pt x="5701" y="815"/>
                </a:lnTo>
                <a:lnTo>
                  <a:pt x="5710" y="807"/>
                </a:lnTo>
                <a:lnTo>
                  <a:pt x="5710" y="799"/>
                </a:lnTo>
                <a:lnTo>
                  <a:pt x="5710" y="807"/>
                </a:lnTo>
                <a:lnTo>
                  <a:pt x="5710" y="815"/>
                </a:lnTo>
                <a:lnTo>
                  <a:pt x="5710" y="824"/>
                </a:lnTo>
                <a:lnTo>
                  <a:pt x="5710" y="832"/>
                </a:lnTo>
                <a:lnTo>
                  <a:pt x="5718" y="832"/>
                </a:lnTo>
                <a:lnTo>
                  <a:pt x="5727" y="824"/>
                </a:lnTo>
                <a:lnTo>
                  <a:pt x="5727" y="815"/>
                </a:lnTo>
                <a:lnTo>
                  <a:pt x="5735" y="815"/>
                </a:lnTo>
                <a:lnTo>
                  <a:pt x="5743" y="815"/>
                </a:lnTo>
                <a:lnTo>
                  <a:pt x="5735" y="815"/>
                </a:lnTo>
                <a:lnTo>
                  <a:pt x="5735" y="807"/>
                </a:lnTo>
                <a:lnTo>
                  <a:pt x="5735" y="799"/>
                </a:lnTo>
                <a:lnTo>
                  <a:pt x="5727" y="790"/>
                </a:lnTo>
                <a:lnTo>
                  <a:pt x="5727" y="782"/>
                </a:lnTo>
                <a:lnTo>
                  <a:pt x="5727" y="774"/>
                </a:lnTo>
                <a:lnTo>
                  <a:pt x="5718" y="774"/>
                </a:lnTo>
                <a:lnTo>
                  <a:pt x="5718" y="765"/>
                </a:lnTo>
                <a:lnTo>
                  <a:pt x="5718" y="757"/>
                </a:lnTo>
                <a:lnTo>
                  <a:pt x="5727" y="757"/>
                </a:lnTo>
                <a:lnTo>
                  <a:pt x="5735" y="757"/>
                </a:lnTo>
                <a:lnTo>
                  <a:pt x="5735" y="749"/>
                </a:lnTo>
                <a:lnTo>
                  <a:pt x="5727" y="740"/>
                </a:lnTo>
                <a:lnTo>
                  <a:pt x="5727" y="732"/>
                </a:lnTo>
                <a:lnTo>
                  <a:pt x="5727" y="724"/>
                </a:lnTo>
                <a:lnTo>
                  <a:pt x="5718" y="724"/>
                </a:lnTo>
                <a:lnTo>
                  <a:pt x="5718" y="716"/>
                </a:lnTo>
                <a:lnTo>
                  <a:pt x="5710" y="716"/>
                </a:lnTo>
                <a:lnTo>
                  <a:pt x="5710" y="707"/>
                </a:lnTo>
                <a:lnTo>
                  <a:pt x="5710" y="699"/>
                </a:lnTo>
                <a:lnTo>
                  <a:pt x="5718" y="707"/>
                </a:lnTo>
                <a:lnTo>
                  <a:pt x="5718" y="716"/>
                </a:lnTo>
                <a:lnTo>
                  <a:pt x="5727" y="716"/>
                </a:lnTo>
                <a:lnTo>
                  <a:pt x="5727" y="724"/>
                </a:lnTo>
                <a:lnTo>
                  <a:pt x="5735" y="724"/>
                </a:lnTo>
                <a:lnTo>
                  <a:pt x="5735" y="732"/>
                </a:lnTo>
                <a:lnTo>
                  <a:pt x="5743" y="732"/>
                </a:lnTo>
                <a:lnTo>
                  <a:pt x="5752" y="732"/>
                </a:lnTo>
                <a:lnTo>
                  <a:pt x="5752" y="740"/>
                </a:lnTo>
                <a:lnTo>
                  <a:pt x="5760" y="740"/>
                </a:lnTo>
                <a:lnTo>
                  <a:pt x="5760" y="732"/>
                </a:lnTo>
                <a:lnTo>
                  <a:pt x="5760" y="724"/>
                </a:lnTo>
                <a:lnTo>
                  <a:pt x="5752" y="724"/>
                </a:lnTo>
                <a:lnTo>
                  <a:pt x="5752" y="716"/>
                </a:lnTo>
                <a:lnTo>
                  <a:pt x="5760" y="716"/>
                </a:lnTo>
                <a:lnTo>
                  <a:pt x="5769" y="716"/>
                </a:lnTo>
                <a:lnTo>
                  <a:pt x="5769" y="707"/>
                </a:lnTo>
                <a:lnTo>
                  <a:pt x="5760" y="699"/>
                </a:lnTo>
                <a:lnTo>
                  <a:pt x="5752" y="691"/>
                </a:lnTo>
                <a:lnTo>
                  <a:pt x="5752" y="682"/>
                </a:lnTo>
                <a:lnTo>
                  <a:pt x="5743" y="682"/>
                </a:lnTo>
                <a:lnTo>
                  <a:pt x="5743" y="674"/>
                </a:lnTo>
                <a:lnTo>
                  <a:pt x="5735" y="674"/>
                </a:lnTo>
                <a:lnTo>
                  <a:pt x="5735" y="666"/>
                </a:lnTo>
                <a:lnTo>
                  <a:pt x="5743" y="657"/>
                </a:lnTo>
                <a:lnTo>
                  <a:pt x="5743" y="666"/>
                </a:lnTo>
                <a:lnTo>
                  <a:pt x="5743" y="674"/>
                </a:lnTo>
                <a:lnTo>
                  <a:pt x="5752" y="674"/>
                </a:lnTo>
                <a:lnTo>
                  <a:pt x="5752" y="682"/>
                </a:lnTo>
                <a:lnTo>
                  <a:pt x="5760" y="682"/>
                </a:lnTo>
                <a:lnTo>
                  <a:pt x="5769" y="682"/>
                </a:lnTo>
                <a:lnTo>
                  <a:pt x="5769" y="674"/>
                </a:lnTo>
                <a:lnTo>
                  <a:pt x="5769" y="666"/>
                </a:lnTo>
                <a:lnTo>
                  <a:pt x="5769" y="657"/>
                </a:lnTo>
                <a:lnTo>
                  <a:pt x="5769" y="649"/>
                </a:lnTo>
                <a:lnTo>
                  <a:pt x="5769" y="641"/>
                </a:lnTo>
                <a:lnTo>
                  <a:pt x="5777" y="641"/>
                </a:lnTo>
                <a:lnTo>
                  <a:pt x="5777" y="632"/>
                </a:lnTo>
                <a:lnTo>
                  <a:pt x="5785" y="632"/>
                </a:lnTo>
                <a:lnTo>
                  <a:pt x="5785" y="624"/>
                </a:lnTo>
                <a:lnTo>
                  <a:pt x="5785" y="616"/>
                </a:lnTo>
                <a:lnTo>
                  <a:pt x="5785" y="607"/>
                </a:lnTo>
                <a:lnTo>
                  <a:pt x="5785" y="599"/>
                </a:lnTo>
                <a:lnTo>
                  <a:pt x="5785" y="591"/>
                </a:lnTo>
                <a:lnTo>
                  <a:pt x="5785" y="582"/>
                </a:lnTo>
                <a:lnTo>
                  <a:pt x="5794" y="582"/>
                </a:lnTo>
                <a:lnTo>
                  <a:pt x="5794" y="591"/>
                </a:lnTo>
                <a:lnTo>
                  <a:pt x="5794" y="599"/>
                </a:lnTo>
                <a:lnTo>
                  <a:pt x="5794" y="607"/>
                </a:lnTo>
                <a:lnTo>
                  <a:pt x="5794" y="616"/>
                </a:lnTo>
                <a:lnTo>
                  <a:pt x="5794" y="624"/>
                </a:lnTo>
                <a:lnTo>
                  <a:pt x="5794" y="632"/>
                </a:lnTo>
                <a:lnTo>
                  <a:pt x="5794" y="641"/>
                </a:lnTo>
                <a:lnTo>
                  <a:pt x="5794" y="649"/>
                </a:lnTo>
                <a:lnTo>
                  <a:pt x="5802" y="649"/>
                </a:lnTo>
                <a:lnTo>
                  <a:pt x="5802" y="641"/>
                </a:lnTo>
                <a:lnTo>
                  <a:pt x="5802" y="649"/>
                </a:lnTo>
                <a:lnTo>
                  <a:pt x="5802" y="657"/>
                </a:lnTo>
                <a:lnTo>
                  <a:pt x="5802" y="666"/>
                </a:lnTo>
                <a:lnTo>
                  <a:pt x="5794" y="666"/>
                </a:lnTo>
                <a:lnTo>
                  <a:pt x="5794" y="674"/>
                </a:lnTo>
                <a:lnTo>
                  <a:pt x="5794" y="682"/>
                </a:lnTo>
                <a:lnTo>
                  <a:pt x="5802" y="682"/>
                </a:lnTo>
                <a:lnTo>
                  <a:pt x="5802" y="674"/>
                </a:lnTo>
                <a:lnTo>
                  <a:pt x="5811" y="674"/>
                </a:lnTo>
                <a:lnTo>
                  <a:pt x="5819" y="666"/>
                </a:lnTo>
                <a:lnTo>
                  <a:pt x="5828" y="674"/>
                </a:lnTo>
                <a:lnTo>
                  <a:pt x="5828" y="682"/>
                </a:lnTo>
                <a:lnTo>
                  <a:pt x="5819" y="691"/>
                </a:lnTo>
                <a:lnTo>
                  <a:pt x="5819" y="699"/>
                </a:lnTo>
                <a:lnTo>
                  <a:pt x="5811" y="699"/>
                </a:lnTo>
                <a:lnTo>
                  <a:pt x="5811" y="707"/>
                </a:lnTo>
                <a:lnTo>
                  <a:pt x="5811" y="716"/>
                </a:lnTo>
                <a:lnTo>
                  <a:pt x="5802" y="724"/>
                </a:lnTo>
                <a:lnTo>
                  <a:pt x="5802" y="732"/>
                </a:lnTo>
                <a:lnTo>
                  <a:pt x="5811" y="732"/>
                </a:lnTo>
                <a:lnTo>
                  <a:pt x="5819" y="724"/>
                </a:lnTo>
                <a:lnTo>
                  <a:pt x="5828" y="716"/>
                </a:lnTo>
                <a:lnTo>
                  <a:pt x="5836" y="707"/>
                </a:lnTo>
                <a:lnTo>
                  <a:pt x="5836" y="716"/>
                </a:lnTo>
                <a:lnTo>
                  <a:pt x="5836" y="724"/>
                </a:lnTo>
                <a:lnTo>
                  <a:pt x="5828" y="724"/>
                </a:lnTo>
                <a:lnTo>
                  <a:pt x="5828" y="732"/>
                </a:lnTo>
                <a:lnTo>
                  <a:pt x="5819" y="732"/>
                </a:lnTo>
                <a:lnTo>
                  <a:pt x="5811" y="732"/>
                </a:lnTo>
                <a:lnTo>
                  <a:pt x="5811" y="740"/>
                </a:lnTo>
                <a:lnTo>
                  <a:pt x="5802" y="740"/>
                </a:lnTo>
                <a:lnTo>
                  <a:pt x="5811" y="749"/>
                </a:lnTo>
                <a:lnTo>
                  <a:pt x="5819" y="749"/>
                </a:lnTo>
                <a:lnTo>
                  <a:pt x="5819" y="757"/>
                </a:lnTo>
                <a:lnTo>
                  <a:pt x="5828" y="757"/>
                </a:lnTo>
                <a:lnTo>
                  <a:pt x="5836" y="765"/>
                </a:lnTo>
                <a:lnTo>
                  <a:pt x="5828" y="765"/>
                </a:lnTo>
                <a:lnTo>
                  <a:pt x="5819" y="774"/>
                </a:lnTo>
                <a:lnTo>
                  <a:pt x="5819" y="782"/>
                </a:lnTo>
                <a:lnTo>
                  <a:pt x="5828" y="782"/>
                </a:lnTo>
                <a:lnTo>
                  <a:pt x="5836" y="790"/>
                </a:lnTo>
                <a:lnTo>
                  <a:pt x="5836" y="782"/>
                </a:lnTo>
                <a:lnTo>
                  <a:pt x="5844" y="782"/>
                </a:lnTo>
                <a:lnTo>
                  <a:pt x="5844" y="774"/>
                </a:lnTo>
                <a:lnTo>
                  <a:pt x="5853" y="774"/>
                </a:lnTo>
                <a:lnTo>
                  <a:pt x="5853" y="782"/>
                </a:lnTo>
                <a:lnTo>
                  <a:pt x="5844" y="790"/>
                </a:lnTo>
                <a:lnTo>
                  <a:pt x="5844" y="799"/>
                </a:lnTo>
                <a:lnTo>
                  <a:pt x="5836" y="807"/>
                </a:lnTo>
                <a:lnTo>
                  <a:pt x="5836" y="815"/>
                </a:lnTo>
                <a:lnTo>
                  <a:pt x="5836" y="824"/>
                </a:lnTo>
                <a:lnTo>
                  <a:pt x="5828" y="824"/>
                </a:lnTo>
                <a:lnTo>
                  <a:pt x="5836" y="824"/>
                </a:lnTo>
                <a:lnTo>
                  <a:pt x="5844" y="815"/>
                </a:lnTo>
                <a:lnTo>
                  <a:pt x="5844" y="807"/>
                </a:lnTo>
                <a:lnTo>
                  <a:pt x="5853" y="807"/>
                </a:lnTo>
                <a:lnTo>
                  <a:pt x="5853" y="799"/>
                </a:lnTo>
                <a:lnTo>
                  <a:pt x="5861" y="799"/>
                </a:lnTo>
                <a:lnTo>
                  <a:pt x="5870" y="790"/>
                </a:lnTo>
                <a:lnTo>
                  <a:pt x="5870" y="799"/>
                </a:lnTo>
                <a:lnTo>
                  <a:pt x="5870" y="807"/>
                </a:lnTo>
                <a:lnTo>
                  <a:pt x="5861" y="807"/>
                </a:lnTo>
                <a:lnTo>
                  <a:pt x="5861" y="815"/>
                </a:lnTo>
                <a:lnTo>
                  <a:pt x="5861" y="824"/>
                </a:lnTo>
                <a:lnTo>
                  <a:pt x="5853" y="832"/>
                </a:lnTo>
                <a:lnTo>
                  <a:pt x="5853" y="840"/>
                </a:lnTo>
                <a:lnTo>
                  <a:pt x="5853" y="849"/>
                </a:lnTo>
                <a:lnTo>
                  <a:pt x="5861" y="849"/>
                </a:lnTo>
                <a:lnTo>
                  <a:pt x="5870" y="849"/>
                </a:lnTo>
                <a:lnTo>
                  <a:pt x="5870" y="840"/>
                </a:lnTo>
                <a:lnTo>
                  <a:pt x="5878" y="840"/>
                </a:lnTo>
                <a:lnTo>
                  <a:pt x="5878" y="849"/>
                </a:lnTo>
                <a:lnTo>
                  <a:pt x="5878" y="857"/>
                </a:lnTo>
                <a:lnTo>
                  <a:pt x="5878" y="865"/>
                </a:lnTo>
                <a:lnTo>
                  <a:pt x="5870" y="865"/>
                </a:lnTo>
                <a:lnTo>
                  <a:pt x="5878" y="865"/>
                </a:lnTo>
                <a:lnTo>
                  <a:pt x="5887" y="865"/>
                </a:lnTo>
                <a:lnTo>
                  <a:pt x="5887" y="874"/>
                </a:lnTo>
                <a:lnTo>
                  <a:pt x="5878" y="874"/>
                </a:lnTo>
                <a:lnTo>
                  <a:pt x="5870" y="874"/>
                </a:lnTo>
                <a:lnTo>
                  <a:pt x="5861" y="874"/>
                </a:lnTo>
                <a:lnTo>
                  <a:pt x="5861" y="865"/>
                </a:lnTo>
                <a:lnTo>
                  <a:pt x="5853" y="874"/>
                </a:lnTo>
                <a:lnTo>
                  <a:pt x="5844" y="874"/>
                </a:lnTo>
                <a:lnTo>
                  <a:pt x="5853" y="874"/>
                </a:lnTo>
                <a:lnTo>
                  <a:pt x="5861" y="882"/>
                </a:lnTo>
                <a:lnTo>
                  <a:pt x="5870" y="882"/>
                </a:lnTo>
                <a:lnTo>
                  <a:pt x="5870" y="890"/>
                </a:lnTo>
                <a:lnTo>
                  <a:pt x="5878" y="899"/>
                </a:lnTo>
                <a:lnTo>
                  <a:pt x="6063" y="899"/>
                </a:lnTo>
                <a:lnTo>
                  <a:pt x="6063" y="0"/>
                </a:lnTo>
                <a:close/>
              </a:path>
            </a:pathLst>
          </a:custGeom>
          <a:solidFill>
            <a:srgbClr val="00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1" name="Rectangle 3"/>
          <p:cNvSpPr>
            <a:spLocks noGrp="1" noChangeArrowheads="1"/>
          </p:cNvSpPr>
          <p:nvPr>
            <p:ph type="title"/>
          </p:nvPr>
        </p:nvSpPr>
        <p:spPr bwMode="auto">
          <a:xfrm>
            <a:off x="457200" y="228600"/>
            <a:ext cx="7391400" cy="990600"/>
          </a:xfrm>
          <a:prstGeom prst="rect">
            <a:avLst/>
          </a:prstGeom>
          <a:noFill/>
          <a:ln>
            <a:noFill/>
          </a:ln>
          <a:effectLst>
            <a:outerShdw dist="45791" dir="7421404" algn="ctr" rotWithShape="0">
              <a:srgbClr val="001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381000" y="16764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2053" name="Line 5"/>
          <p:cNvSpPr>
            <a:spLocks noChangeShapeType="1"/>
          </p:cNvSpPr>
          <p:nvPr/>
        </p:nvSpPr>
        <p:spPr bwMode="auto">
          <a:xfrm>
            <a:off x="1588" y="6324600"/>
            <a:ext cx="8685212" cy="0"/>
          </a:xfrm>
          <a:prstGeom prst="line">
            <a:avLst/>
          </a:prstGeom>
          <a:noFill/>
          <a:ln w="25400">
            <a:solidFill>
              <a:srgbClr val="00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4" name="Rectangle 6"/>
          <p:cNvSpPr>
            <a:spLocks noChangeArrowheads="1"/>
          </p:cNvSpPr>
          <p:nvPr/>
        </p:nvSpPr>
        <p:spPr bwMode="auto">
          <a:xfrm>
            <a:off x="6283325" y="6324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n-US" altLang="en-US" sz="1400" b="1" smtClean="0">
                <a:solidFill>
                  <a:srgbClr val="003300"/>
                </a:solidFill>
              </a:rPr>
              <a:t>CANFOR CORPORATION</a:t>
            </a:r>
          </a:p>
        </p:txBody>
      </p:sp>
      <p:sp>
        <p:nvSpPr>
          <p:cNvPr id="2055" name="Rectangle 7"/>
          <p:cNvSpPr>
            <a:spLocks noChangeArrowheads="1"/>
          </p:cNvSpPr>
          <p:nvPr/>
        </p:nvSpPr>
        <p:spPr bwMode="auto">
          <a:xfrm>
            <a:off x="0" y="67056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600" smtClean="0">
                <a:solidFill>
                  <a:srgbClr val="000000"/>
                </a:solidFill>
              </a:rPr>
              <a:t>FILE  </a:t>
            </a:r>
            <a:fld id="{59E25E67-9FCA-4583-8647-BCA8DBE38902}" type="slidenum">
              <a:rPr lang="en-US" altLang="en-US" sz="600" smtClean="0">
                <a:solidFill>
                  <a:srgbClr val="000000"/>
                </a:solidFill>
              </a:rPr>
              <a:pPr>
                <a:defRPr/>
              </a:pPr>
              <a:t>‹#›</a:t>
            </a:fld>
            <a:endParaRPr lang="en-US" altLang="en-US" sz="6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4" r:id="rId1"/>
    <p:sldLayoutId id="2147483796" r:id="rId2"/>
    <p:sldLayoutId id="2147483797" r:id="rId3"/>
  </p:sldLayoutIdLst>
  <p:transition/>
  <p:timing>
    <p:tnLst>
      <p:par>
        <p:cTn id="1" dur="indefinite" restart="never" nodeType="tmRoot"/>
      </p:par>
    </p:tnLst>
  </p:timing>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Black" pitchFamily="34" charset="0"/>
        </a:defRPr>
      </a:lvl2pPr>
      <a:lvl3pPr algn="l" rtl="0" eaLnBrk="1" fontAlgn="base" hangingPunct="1">
        <a:spcBef>
          <a:spcPct val="0"/>
        </a:spcBef>
        <a:spcAft>
          <a:spcPct val="0"/>
        </a:spcAft>
        <a:defRPr sz="2800">
          <a:solidFill>
            <a:schemeClr val="bg1"/>
          </a:solidFill>
          <a:latin typeface="Arial Black" pitchFamily="34" charset="0"/>
        </a:defRPr>
      </a:lvl3pPr>
      <a:lvl4pPr algn="l" rtl="0" eaLnBrk="1" fontAlgn="base" hangingPunct="1">
        <a:spcBef>
          <a:spcPct val="0"/>
        </a:spcBef>
        <a:spcAft>
          <a:spcPct val="0"/>
        </a:spcAft>
        <a:defRPr sz="2800">
          <a:solidFill>
            <a:schemeClr val="bg1"/>
          </a:solidFill>
          <a:latin typeface="Arial Black" pitchFamily="34" charset="0"/>
        </a:defRPr>
      </a:lvl4pPr>
      <a:lvl5pPr algn="l" rtl="0" eaLnBrk="1" fontAlgn="base" hangingPunct="1">
        <a:spcBef>
          <a:spcPct val="0"/>
        </a:spcBef>
        <a:spcAft>
          <a:spcPct val="0"/>
        </a:spcAft>
        <a:defRPr sz="2800">
          <a:solidFill>
            <a:schemeClr val="bg1"/>
          </a:solidFill>
          <a:latin typeface="Arial Black" pitchFamily="34" charset="0"/>
        </a:defRPr>
      </a:lvl5pPr>
      <a:lvl6pPr marL="457200" algn="l" rtl="0" eaLnBrk="1" fontAlgn="base" hangingPunct="1">
        <a:spcBef>
          <a:spcPct val="0"/>
        </a:spcBef>
        <a:spcAft>
          <a:spcPct val="0"/>
        </a:spcAft>
        <a:defRPr sz="2800">
          <a:solidFill>
            <a:schemeClr val="bg1"/>
          </a:solidFill>
          <a:latin typeface="Arial Black" pitchFamily="34" charset="0"/>
        </a:defRPr>
      </a:lvl6pPr>
      <a:lvl7pPr marL="914400" algn="l" rtl="0" eaLnBrk="1" fontAlgn="base" hangingPunct="1">
        <a:spcBef>
          <a:spcPct val="0"/>
        </a:spcBef>
        <a:spcAft>
          <a:spcPct val="0"/>
        </a:spcAft>
        <a:defRPr sz="2800">
          <a:solidFill>
            <a:schemeClr val="bg1"/>
          </a:solidFill>
          <a:latin typeface="Arial Black" pitchFamily="34" charset="0"/>
        </a:defRPr>
      </a:lvl7pPr>
      <a:lvl8pPr marL="1371600" algn="l" rtl="0" eaLnBrk="1" fontAlgn="base" hangingPunct="1">
        <a:spcBef>
          <a:spcPct val="0"/>
        </a:spcBef>
        <a:spcAft>
          <a:spcPct val="0"/>
        </a:spcAft>
        <a:defRPr sz="2800">
          <a:solidFill>
            <a:schemeClr val="bg1"/>
          </a:solidFill>
          <a:latin typeface="Arial Black" pitchFamily="34" charset="0"/>
        </a:defRPr>
      </a:lvl8pPr>
      <a:lvl9pPr marL="1828800" algn="l" rtl="0" eaLnBrk="1" fontAlgn="base" hangingPunct="1">
        <a:spcBef>
          <a:spcPct val="0"/>
        </a:spcBef>
        <a:spcAft>
          <a:spcPct val="0"/>
        </a:spcAft>
        <a:defRPr sz="2800">
          <a:solidFill>
            <a:schemeClr val="bg1"/>
          </a:solidFill>
          <a:latin typeface="Arial Black" pitchFamily="34" charset="0"/>
        </a:defRPr>
      </a:lvl9pPr>
    </p:titleStyle>
    <p:bodyStyle>
      <a:lvl1pPr marL="342900" indent="-342900" algn="l" rtl="0" eaLnBrk="1" fontAlgn="base" hangingPunct="1">
        <a:lnSpc>
          <a:spcPct val="89000"/>
        </a:lnSpc>
        <a:spcBef>
          <a:spcPct val="0"/>
        </a:spcBef>
        <a:spcAft>
          <a:spcPct val="60000"/>
        </a:spcAft>
        <a:buChar char="•"/>
        <a:defRPr sz="2600">
          <a:solidFill>
            <a:schemeClr val="tx1"/>
          </a:solidFill>
          <a:latin typeface="+mn-lt"/>
          <a:ea typeface="+mn-ea"/>
          <a:cs typeface="+mn-cs"/>
        </a:defRPr>
      </a:lvl1pPr>
      <a:lvl2pPr marL="742950" indent="-285750" algn="l" rtl="0" eaLnBrk="1" fontAlgn="base" hangingPunct="1">
        <a:lnSpc>
          <a:spcPct val="89000"/>
        </a:lnSpc>
        <a:spcBef>
          <a:spcPct val="0"/>
        </a:spcBef>
        <a:spcAft>
          <a:spcPct val="6000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94E51-D018-446B-8DD9-45075E1F7C01}" type="datetimeFigureOut">
              <a:rPr lang="en-US" smtClean="0"/>
              <a:t>11/8/2016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C7481-0E3D-402D-A42F-32E5AF51CA95}" type="slidenum">
              <a:rPr lang="en-US" smtClean="0"/>
              <a:t>‹#›</a:t>
            </a:fld>
            <a:endParaRPr lang="en-US"/>
          </a:p>
        </p:txBody>
      </p:sp>
    </p:spTree>
    <p:extLst>
      <p:ext uri="{BB962C8B-B14F-4D97-AF65-F5344CB8AC3E}">
        <p14:creationId xmlns:p14="http://schemas.microsoft.com/office/powerpoint/2010/main" val="76738732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Freeform 8"/>
          <p:cNvSpPr>
            <a:spLocks/>
          </p:cNvSpPr>
          <p:nvPr/>
        </p:nvSpPr>
        <p:spPr bwMode="auto">
          <a:xfrm>
            <a:off x="0" y="0"/>
            <a:ext cx="9144000" cy="1355725"/>
          </a:xfrm>
          <a:custGeom>
            <a:avLst/>
            <a:gdLst>
              <a:gd name="T0" fmla="*/ 7442791 w 6063"/>
              <a:gd name="T1" fmla="*/ 1280323 h 899"/>
              <a:gd name="T2" fmla="*/ 7454856 w 6063"/>
              <a:gd name="T3" fmla="*/ 1254687 h 899"/>
              <a:gd name="T4" fmla="*/ 7480495 w 6063"/>
              <a:gd name="T5" fmla="*/ 1216986 h 899"/>
              <a:gd name="T6" fmla="*/ 7468429 w 6063"/>
              <a:gd name="T7" fmla="*/ 1141584 h 899"/>
              <a:gd name="T8" fmla="*/ 7480495 w 6063"/>
              <a:gd name="T9" fmla="*/ 1028481 h 899"/>
              <a:gd name="T10" fmla="*/ 7468429 w 6063"/>
              <a:gd name="T11" fmla="*/ 953079 h 899"/>
              <a:gd name="T12" fmla="*/ 7531772 w 6063"/>
              <a:gd name="T13" fmla="*/ 978716 h 899"/>
              <a:gd name="T14" fmla="*/ 7543838 w 6063"/>
              <a:gd name="T15" fmla="*/ 928951 h 899"/>
              <a:gd name="T16" fmla="*/ 7583050 w 6063"/>
              <a:gd name="T17" fmla="*/ 766083 h 899"/>
              <a:gd name="T18" fmla="*/ 7595115 w 6063"/>
              <a:gd name="T19" fmla="*/ 891250 h 899"/>
              <a:gd name="T20" fmla="*/ 7607181 w 6063"/>
              <a:gd name="T21" fmla="*/ 990780 h 899"/>
              <a:gd name="T22" fmla="*/ 7632819 w 6063"/>
              <a:gd name="T23" fmla="*/ 1028481 h 899"/>
              <a:gd name="T24" fmla="*/ 7646393 w 6063"/>
              <a:gd name="T25" fmla="*/ 1129519 h 899"/>
              <a:gd name="T26" fmla="*/ 7672032 w 6063"/>
              <a:gd name="T27" fmla="*/ 1179285 h 899"/>
              <a:gd name="T28" fmla="*/ 7747440 w 6063"/>
              <a:gd name="T29" fmla="*/ 1141584 h 899"/>
              <a:gd name="T30" fmla="*/ 7785144 w 6063"/>
              <a:gd name="T31" fmla="*/ 1091819 h 899"/>
              <a:gd name="T32" fmla="*/ 7836422 w 6063"/>
              <a:gd name="T33" fmla="*/ 990780 h 899"/>
              <a:gd name="T34" fmla="*/ 7824356 w 6063"/>
              <a:gd name="T35" fmla="*/ 891250 h 899"/>
              <a:gd name="T36" fmla="*/ 7862060 w 6063"/>
              <a:gd name="T37" fmla="*/ 815848 h 899"/>
              <a:gd name="T38" fmla="*/ 7874126 w 6063"/>
              <a:gd name="T39" fmla="*/ 665044 h 899"/>
              <a:gd name="T40" fmla="*/ 7925403 w 6063"/>
              <a:gd name="T41" fmla="*/ 827912 h 899"/>
              <a:gd name="T42" fmla="*/ 7963107 w 6063"/>
              <a:gd name="T43" fmla="*/ 853549 h 899"/>
              <a:gd name="T44" fmla="*/ 7963107 w 6063"/>
              <a:gd name="T45" fmla="*/ 953079 h 899"/>
              <a:gd name="T46" fmla="*/ 7988746 w 6063"/>
              <a:gd name="T47" fmla="*/ 990780 h 899"/>
              <a:gd name="T48" fmla="*/ 7976681 w 6063"/>
              <a:gd name="T49" fmla="*/ 1103883 h 899"/>
              <a:gd name="T50" fmla="*/ 8052089 w 6063"/>
              <a:gd name="T51" fmla="*/ 1079754 h 899"/>
              <a:gd name="T52" fmla="*/ 8026450 w 6063"/>
              <a:gd name="T53" fmla="*/ 1229050 h 899"/>
              <a:gd name="T54" fmla="*/ 8077728 w 6063"/>
              <a:gd name="T55" fmla="*/ 1179285 h 899"/>
              <a:gd name="T56" fmla="*/ 8089793 w 6063"/>
              <a:gd name="T57" fmla="*/ 1115947 h 899"/>
              <a:gd name="T58" fmla="*/ 8141071 w 6063"/>
              <a:gd name="T59" fmla="*/ 1042053 h 899"/>
              <a:gd name="T60" fmla="*/ 8129005 w 6063"/>
              <a:gd name="T61" fmla="*/ 978716 h 899"/>
              <a:gd name="T62" fmla="*/ 8154644 w 6063"/>
              <a:gd name="T63" fmla="*/ 891250 h 899"/>
              <a:gd name="T64" fmla="*/ 8178775 w 6063"/>
              <a:gd name="T65" fmla="*/ 815848 h 899"/>
              <a:gd name="T66" fmla="*/ 8230052 w 6063"/>
              <a:gd name="T67" fmla="*/ 941015 h 899"/>
              <a:gd name="T68" fmla="*/ 8230052 w 6063"/>
              <a:gd name="T69" fmla="*/ 1004352 h 899"/>
              <a:gd name="T70" fmla="*/ 8293395 w 6063"/>
              <a:gd name="T71" fmla="*/ 990780 h 899"/>
              <a:gd name="T72" fmla="*/ 8281330 w 6063"/>
              <a:gd name="T73" fmla="*/ 1079754 h 899"/>
              <a:gd name="T74" fmla="*/ 8293395 w 6063"/>
              <a:gd name="T75" fmla="*/ 1141584 h 899"/>
              <a:gd name="T76" fmla="*/ 8319034 w 6063"/>
              <a:gd name="T77" fmla="*/ 1091819 h 899"/>
              <a:gd name="T78" fmla="*/ 8382377 w 6063"/>
              <a:gd name="T79" fmla="*/ 1004352 h 899"/>
              <a:gd name="T80" fmla="*/ 8370312 w 6063"/>
              <a:gd name="T81" fmla="*/ 877677 h 899"/>
              <a:gd name="T82" fmla="*/ 8408016 w 6063"/>
              <a:gd name="T83" fmla="*/ 815848 h 899"/>
              <a:gd name="T84" fmla="*/ 8445720 w 6063"/>
              <a:gd name="T85" fmla="*/ 714809 h 899"/>
              <a:gd name="T86" fmla="*/ 8471359 w 6063"/>
              <a:gd name="T87" fmla="*/ 877677 h 899"/>
              <a:gd name="T88" fmla="*/ 8483424 w 6063"/>
              <a:gd name="T89" fmla="*/ 941015 h 899"/>
              <a:gd name="T90" fmla="*/ 8572406 w 6063"/>
              <a:gd name="T91" fmla="*/ 953079 h 899"/>
              <a:gd name="T92" fmla="*/ 8560340 w 6063"/>
              <a:gd name="T93" fmla="*/ 1042053 h 899"/>
              <a:gd name="T94" fmla="*/ 8548275 w 6063"/>
              <a:gd name="T95" fmla="*/ 1153648 h 899"/>
              <a:gd name="T96" fmla="*/ 8611618 w 6063"/>
              <a:gd name="T97" fmla="*/ 1179285 h 899"/>
              <a:gd name="T98" fmla="*/ 8611618 w 6063"/>
              <a:gd name="T99" fmla="*/ 1280323 h 899"/>
              <a:gd name="T100" fmla="*/ 8649322 w 6063"/>
              <a:gd name="T101" fmla="*/ 1229050 h 899"/>
              <a:gd name="T102" fmla="*/ 8649322 w 6063"/>
              <a:gd name="T103" fmla="*/ 1141584 h 899"/>
              <a:gd name="T104" fmla="*/ 8649322 w 6063"/>
              <a:gd name="T105" fmla="*/ 1103883 h 899"/>
              <a:gd name="T106" fmla="*/ 8674961 w 6063"/>
              <a:gd name="T107" fmla="*/ 1042053 h 899"/>
              <a:gd name="T108" fmla="*/ 8700600 w 6063"/>
              <a:gd name="T109" fmla="*/ 966652 h 899"/>
              <a:gd name="T110" fmla="*/ 8738304 w 6063"/>
              <a:gd name="T111" fmla="*/ 941015 h 899"/>
              <a:gd name="T112" fmla="*/ 8738304 w 6063"/>
              <a:gd name="T113" fmla="*/ 1028481 h 899"/>
              <a:gd name="T114" fmla="*/ 8789581 w 6063"/>
              <a:gd name="T115" fmla="*/ 1079754 h 899"/>
              <a:gd name="T116" fmla="*/ 8776008 w 6063"/>
              <a:gd name="T117" fmla="*/ 1167220 h 899"/>
              <a:gd name="T118" fmla="*/ 8839351 w 6063"/>
              <a:gd name="T119" fmla="*/ 1204921 h 899"/>
              <a:gd name="T120" fmla="*/ 8864990 w 6063"/>
              <a:gd name="T121" fmla="*/ 1266751 h 899"/>
              <a:gd name="T122" fmla="*/ 8852924 w 6063"/>
              <a:gd name="T123" fmla="*/ 1330088 h 8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63" h="899">
                <a:moveTo>
                  <a:pt x="6063" y="0"/>
                </a:moveTo>
                <a:lnTo>
                  <a:pt x="0" y="0"/>
                </a:lnTo>
                <a:lnTo>
                  <a:pt x="0" y="899"/>
                </a:lnTo>
                <a:lnTo>
                  <a:pt x="4935" y="899"/>
                </a:lnTo>
                <a:lnTo>
                  <a:pt x="4927" y="890"/>
                </a:lnTo>
                <a:lnTo>
                  <a:pt x="4918" y="890"/>
                </a:lnTo>
                <a:lnTo>
                  <a:pt x="4910" y="882"/>
                </a:lnTo>
                <a:lnTo>
                  <a:pt x="4910" y="865"/>
                </a:lnTo>
                <a:lnTo>
                  <a:pt x="4910" y="857"/>
                </a:lnTo>
                <a:lnTo>
                  <a:pt x="4901" y="857"/>
                </a:lnTo>
                <a:lnTo>
                  <a:pt x="4901" y="849"/>
                </a:lnTo>
                <a:lnTo>
                  <a:pt x="4910" y="840"/>
                </a:lnTo>
                <a:lnTo>
                  <a:pt x="4910" y="849"/>
                </a:lnTo>
                <a:lnTo>
                  <a:pt x="4918" y="849"/>
                </a:lnTo>
                <a:lnTo>
                  <a:pt x="4927" y="849"/>
                </a:lnTo>
                <a:lnTo>
                  <a:pt x="4935" y="849"/>
                </a:lnTo>
                <a:lnTo>
                  <a:pt x="4943" y="857"/>
                </a:lnTo>
                <a:lnTo>
                  <a:pt x="4952" y="857"/>
                </a:lnTo>
                <a:lnTo>
                  <a:pt x="4960" y="849"/>
                </a:lnTo>
                <a:lnTo>
                  <a:pt x="4952" y="840"/>
                </a:lnTo>
                <a:lnTo>
                  <a:pt x="4943" y="840"/>
                </a:lnTo>
                <a:lnTo>
                  <a:pt x="4943" y="832"/>
                </a:lnTo>
                <a:lnTo>
                  <a:pt x="4943" y="824"/>
                </a:lnTo>
                <a:lnTo>
                  <a:pt x="4943" y="832"/>
                </a:lnTo>
                <a:lnTo>
                  <a:pt x="4935" y="832"/>
                </a:lnTo>
                <a:lnTo>
                  <a:pt x="4927" y="832"/>
                </a:lnTo>
                <a:lnTo>
                  <a:pt x="4927" y="824"/>
                </a:lnTo>
                <a:lnTo>
                  <a:pt x="4927" y="815"/>
                </a:lnTo>
                <a:lnTo>
                  <a:pt x="4918" y="807"/>
                </a:lnTo>
                <a:lnTo>
                  <a:pt x="4918" y="799"/>
                </a:lnTo>
                <a:lnTo>
                  <a:pt x="4918" y="790"/>
                </a:lnTo>
                <a:lnTo>
                  <a:pt x="4927" y="790"/>
                </a:lnTo>
                <a:lnTo>
                  <a:pt x="4927" y="799"/>
                </a:lnTo>
                <a:lnTo>
                  <a:pt x="4935" y="799"/>
                </a:lnTo>
                <a:lnTo>
                  <a:pt x="4943" y="807"/>
                </a:lnTo>
                <a:lnTo>
                  <a:pt x="4952" y="807"/>
                </a:lnTo>
                <a:lnTo>
                  <a:pt x="4960" y="807"/>
                </a:lnTo>
                <a:lnTo>
                  <a:pt x="4969" y="807"/>
                </a:lnTo>
                <a:lnTo>
                  <a:pt x="4969" y="799"/>
                </a:lnTo>
                <a:lnTo>
                  <a:pt x="4960" y="790"/>
                </a:lnTo>
                <a:lnTo>
                  <a:pt x="4952" y="790"/>
                </a:lnTo>
                <a:lnTo>
                  <a:pt x="4952" y="782"/>
                </a:lnTo>
                <a:lnTo>
                  <a:pt x="4943" y="782"/>
                </a:lnTo>
                <a:lnTo>
                  <a:pt x="4943" y="774"/>
                </a:lnTo>
                <a:lnTo>
                  <a:pt x="4943" y="765"/>
                </a:lnTo>
                <a:lnTo>
                  <a:pt x="4943" y="757"/>
                </a:lnTo>
                <a:lnTo>
                  <a:pt x="4943" y="749"/>
                </a:lnTo>
                <a:lnTo>
                  <a:pt x="4943" y="740"/>
                </a:lnTo>
                <a:lnTo>
                  <a:pt x="4943" y="732"/>
                </a:lnTo>
                <a:lnTo>
                  <a:pt x="4943" y="740"/>
                </a:lnTo>
                <a:lnTo>
                  <a:pt x="4952" y="749"/>
                </a:lnTo>
                <a:lnTo>
                  <a:pt x="4952" y="757"/>
                </a:lnTo>
                <a:lnTo>
                  <a:pt x="4960" y="757"/>
                </a:lnTo>
                <a:lnTo>
                  <a:pt x="4969" y="749"/>
                </a:lnTo>
                <a:lnTo>
                  <a:pt x="4969" y="740"/>
                </a:lnTo>
                <a:lnTo>
                  <a:pt x="4969" y="749"/>
                </a:lnTo>
                <a:lnTo>
                  <a:pt x="4977" y="749"/>
                </a:lnTo>
                <a:lnTo>
                  <a:pt x="4977" y="740"/>
                </a:lnTo>
                <a:lnTo>
                  <a:pt x="4977" y="732"/>
                </a:lnTo>
                <a:lnTo>
                  <a:pt x="4969" y="732"/>
                </a:lnTo>
                <a:lnTo>
                  <a:pt x="4969" y="724"/>
                </a:lnTo>
                <a:lnTo>
                  <a:pt x="4969" y="716"/>
                </a:lnTo>
                <a:lnTo>
                  <a:pt x="4969" y="707"/>
                </a:lnTo>
                <a:lnTo>
                  <a:pt x="4960" y="707"/>
                </a:lnTo>
                <a:lnTo>
                  <a:pt x="4960" y="699"/>
                </a:lnTo>
                <a:lnTo>
                  <a:pt x="4960" y="691"/>
                </a:lnTo>
                <a:lnTo>
                  <a:pt x="4960" y="682"/>
                </a:lnTo>
                <a:lnTo>
                  <a:pt x="4969" y="682"/>
                </a:lnTo>
                <a:lnTo>
                  <a:pt x="4969" y="691"/>
                </a:lnTo>
                <a:lnTo>
                  <a:pt x="4977" y="691"/>
                </a:lnTo>
                <a:lnTo>
                  <a:pt x="4977" y="682"/>
                </a:lnTo>
                <a:lnTo>
                  <a:pt x="4969" y="682"/>
                </a:lnTo>
                <a:lnTo>
                  <a:pt x="4969" y="674"/>
                </a:lnTo>
                <a:lnTo>
                  <a:pt x="4969" y="666"/>
                </a:lnTo>
                <a:lnTo>
                  <a:pt x="4960" y="657"/>
                </a:lnTo>
                <a:lnTo>
                  <a:pt x="4960" y="649"/>
                </a:lnTo>
                <a:lnTo>
                  <a:pt x="4952" y="649"/>
                </a:lnTo>
                <a:lnTo>
                  <a:pt x="4952" y="641"/>
                </a:lnTo>
                <a:lnTo>
                  <a:pt x="4952" y="632"/>
                </a:lnTo>
                <a:lnTo>
                  <a:pt x="4952" y="624"/>
                </a:lnTo>
                <a:lnTo>
                  <a:pt x="4952" y="632"/>
                </a:lnTo>
                <a:lnTo>
                  <a:pt x="4960" y="641"/>
                </a:lnTo>
                <a:lnTo>
                  <a:pt x="4960" y="649"/>
                </a:lnTo>
                <a:lnTo>
                  <a:pt x="4969" y="649"/>
                </a:lnTo>
                <a:lnTo>
                  <a:pt x="4977" y="657"/>
                </a:lnTo>
                <a:lnTo>
                  <a:pt x="4977" y="666"/>
                </a:lnTo>
                <a:lnTo>
                  <a:pt x="4985" y="666"/>
                </a:lnTo>
                <a:lnTo>
                  <a:pt x="4994" y="666"/>
                </a:lnTo>
                <a:lnTo>
                  <a:pt x="5002" y="666"/>
                </a:lnTo>
                <a:lnTo>
                  <a:pt x="5002" y="657"/>
                </a:lnTo>
                <a:lnTo>
                  <a:pt x="4994" y="657"/>
                </a:lnTo>
                <a:lnTo>
                  <a:pt x="4994" y="649"/>
                </a:lnTo>
                <a:lnTo>
                  <a:pt x="4985" y="649"/>
                </a:lnTo>
                <a:lnTo>
                  <a:pt x="4994" y="649"/>
                </a:lnTo>
                <a:lnTo>
                  <a:pt x="5002" y="649"/>
                </a:lnTo>
                <a:lnTo>
                  <a:pt x="5002" y="641"/>
                </a:lnTo>
                <a:lnTo>
                  <a:pt x="5011" y="641"/>
                </a:lnTo>
                <a:lnTo>
                  <a:pt x="5002" y="632"/>
                </a:lnTo>
                <a:lnTo>
                  <a:pt x="5002" y="624"/>
                </a:lnTo>
                <a:lnTo>
                  <a:pt x="4994" y="624"/>
                </a:lnTo>
                <a:lnTo>
                  <a:pt x="4985" y="616"/>
                </a:lnTo>
                <a:lnTo>
                  <a:pt x="4985" y="607"/>
                </a:lnTo>
                <a:lnTo>
                  <a:pt x="4977" y="607"/>
                </a:lnTo>
                <a:lnTo>
                  <a:pt x="4977" y="599"/>
                </a:lnTo>
                <a:lnTo>
                  <a:pt x="4977" y="591"/>
                </a:lnTo>
                <a:lnTo>
                  <a:pt x="4985" y="591"/>
                </a:lnTo>
                <a:lnTo>
                  <a:pt x="4985" y="599"/>
                </a:lnTo>
                <a:lnTo>
                  <a:pt x="4985" y="607"/>
                </a:lnTo>
                <a:lnTo>
                  <a:pt x="4994" y="607"/>
                </a:lnTo>
                <a:lnTo>
                  <a:pt x="4994" y="616"/>
                </a:lnTo>
                <a:lnTo>
                  <a:pt x="5002" y="616"/>
                </a:lnTo>
                <a:lnTo>
                  <a:pt x="5002" y="607"/>
                </a:lnTo>
                <a:lnTo>
                  <a:pt x="5011" y="607"/>
                </a:lnTo>
                <a:lnTo>
                  <a:pt x="5011" y="599"/>
                </a:lnTo>
                <a:lnTo>
                  <a:pt x="5011" y="591"/>
                </a:lnTo>
                <a:lnTo>
                  <a:pt x="5011" y="582"/>
                </a:lnTo>
                <a:lnTo>
                  <a:pt x="5011" y="574"/>
                </a:lnTo>
                <a:lnTo>
                  <a:pt x="5002" y="566"/>
                </a:lnTo>
                <a:lnTo>
                  <a:pt x="5011" y="566"/>
                </a:lnTo>
                <a:lnTo>
                  <a:pt x="5019" y="566"/>
                </a:lnTo>
                <a:lnTo>
                  <a:pt x="5019" y="557"/>
                </a:lnTo>
                <a:lnTo>
                  <a:pt x="5028" y="549"/>
                </a:lnTo>
                <a:lnTo>
                  <a:pt x="5028" y="541"/>
                </a:lnTo>
                <a:lnTo>
                  <a:pt x="5028" y="533"/>
                </a:lnTo>
                <a:lnTo>
                  <a:pt x="5019" y="524"/>
                </a:lnTo>
                <a:lnTo>
                  <a:pt x="5019" y="516"/>
                </a:lnTo>
                <a:lnTo>
                  <a:pt x="5028" y="508"/>
                </a:lnTo>
                <a:lnTo>
                  <a:pt x="5036" y="516"/>
                </a:lnTo>
                <a:lnTo>
                  <a:pt x="5036" y="524"/>
                </a:lnTo>
                <a:lnTo>
                  <a:pt x="5036" y="533"/>
                </a:lnTo>
                <a:lnTo>
                  <a:pt x="5036" y="541"/>
                </a:lnTo>
                <a:lnTo>
                  <a:pt x="5036" y="549"/>
                </a:lnTo>
                <a:lnTo>
                  <a:pt x="5036" y="557"/>
                </a:lnTo>
                <a:lnTo>
                  <a:pt x="5036" y="566"/>
                </a:lnTo>
                <a:lnTo>
                  <a:pt x="5028" y="574"/>
                </a:lnTo>
                <a:lnTo>
                  <a:pt x="5036" y="582"/>
                </a:lnTo>
                <a:lnTo>
                  <a:pt x="5036" y="574"/>
                </a:lnTo>
                <a:lnTo>
                  <a:pt x="5044" y="574"/>
                </a:lnTo>
                <a:lnTo>
                  <a:pt x="5044" y="582"/>
                </a:lnTo>
                <a:lnTo>
                  <a:pt x="5036" y="591"/>
                </a:lnTo>
                <a:lnTo>
                  <a:pt x="5036" y="599"/>
                </a:lnTo>
                <a:lnTo>
                  <a:pt x="5036" y="607"/>
                </a:lnTo>
                <a:lnTo>
                  <a:pt x="5044" y="607"/>
                </a:lnTo>
                <a:lnTo>
                  <a:pt x="5053" y="607"/>
                </a:lnTo>
                <a:lnTo>
                  <a:pt x="5061" y="599"/>
                </a:lnTo>
                <a:lnTo>
                  <a:pt x="5061" y="607"/>
                </a:lnTo>
                <a:lnTo>
                  <a:pt x="5061" y="616"/>
                </a:lnTo>
                <a:lnTo>
                  <a:pt x="5061" y="624"/>
                </a:lnTo>
                <a:lnTo>
                  <a:pt x="5053" y="624"/>
                </a:lnTo>
                <a:lnTo>
                  <a:pt x="5053" y="632"/>
                </a:lnTo>
                <a:lnTo>
                  <a:pt x="5053" y="641"/>
                </a:lnTo>
                <a:lnTo>
                  <a:pt x="5044" y="641"/>
                </a:lnTo>
                <a:lnTo>
                  <a:pt x="5044" y="649"/>
                </a:lnTo>
                <a:lnTo>
                  <a:pt x="5044" y="657"/>
                </a:lnTo>
                <a:lnTo>
                  <a:pt x="5053" y="657"/>
                </a:lnTo>
                <a:lnTo>
                  <a:pt x="5061" y="649"/>
                </a:lnTo>
                <a:lnTo>
                  <a:pt x="5070" y="649"/>
                </a:lnTo>
                <a:lnTo>
                  <a:pt x="5070" y="641"/>
                </a:lnTo>
                <a:lnTo>
                  <a:pt x="5078" y="641"/>
                </a:lnTo>
                <a:lnTo>
                  <a:pt x="5078" y="649"/>
                </a:lnTo>
                <a:lnTo>
                  <a:pt x="5070" y="649"/>
                </a:lnTo>
                <a:lnTo>
                  <a:pt x="5070" y="657"/>
                </a:lnTo>
                <a:lnTo>
                  <a:pt x="5061" y="657"/>
                </a:lnTo>
                <a:lnTo>
                  <a:pt x="5061" y="666"/>
                </a:lnTo>
                <a:lnTo>
                  <a:pt x="5053" y="666"/>
                </a:lnTo>
                <a:lnTo>
                  <a:pt x="5044" y="666"/>
                </a:lnTo>
                <a:lnTo>
                  <a:pt x="5044" y="674"/>
                </a:lnTo>
                <a:lnTo>
                  <a:pt x="5053" y="674"/>
                </a:lnTo>
                <a:lnTo>
                  <a:pt x="5053" y="682"/>
                </a:lnTo>
                <a:lnTo>
                  <a:pt x="5061" y="682"/>
                </a:lnTo>
                <a:lnTo>
                  <a:pt x="5070" y="691"/>
                </a:lnTo>
                <a:lnTo>
                  <a:pt x="5078" y="691"/>
                </a:lnTo>
                <a:lnTo>
                  <a:pt x="5078" y="699"/>
                </a:lnTo>
                <a:lnTo>
                  <a:pt x="5061" y="699"/>
                </a:lnTo>
                <a:lnTo>
                  <a:pt x="5061" y="707"/>
                </a:lnTo>
                <a:lnTo>
                  <a:pt x="5061" y="716"/>
                </a:lnTo>
                <a:lnTo>
                  <a:pt x="5070" y="716"/>
                </a:lnTo>
                <a:lnTo>
                  <a:pt x="5078" y="716"/>
                </a:lnTo>
                <a:lnTo>
                  <a:pt x="5078" y="707"/>
                </a:lnTo>
                <a:lnTo>
                  <a:pt x="5087" y="707"/>
                </a:lnTo>
                <a:lnTo>
                  <a:pt x="5087" y="716"/>
                </a:lnTo>
                <a:lnTo>
                  <a:pt x="5087" y="724"/>
                </a:lnTo>
                <a:lnTo>
                  <a:pt x="5078" y="732"/>
                </a:lnTo>
                <a:lnTo>
                  <a:pt x="5078" y="740"/>
                </a:lnTo>
                <a:lnTo>
                  <a:pt x="5070" y="749"/>
                </a:lnTo>
                <a:lnTo>
                  <a:pt x="5078" y="749"/>
                </a:lnTo>
                <a:lnTo>
                  <a:pt x="5078" y="740"/>
                </a:lnTo>
                <a:lnTo>
                  <a:pt x="5087" y="740"/>
                </a:lnTo>
                <a:lnTo>
                  <a:pt x="5087" y="732"/>
                </a:lnTo>
                <a:lnTo>
                  <a:pt x="5095" y="732"/>
                </a:lnTo>
                <a:lnTo>
                  <a:pt x="5095" y="724"/>
                </a:lnTo>
                <a:lnTo>
                  <a:pt x="5103" y="724"/>
                </a:lnTo>
                <a:lnTo>
                  <a:pt x="5103" y="732"/>
                </a:lnTo>
                <a:lnTo>
                  <a:pt x="5103" y="740"/>
                </a:lnTo>
                <a:lnTo>
                  <a:pt x="5103" y="749"/>
                </a:lnTo>
                <a:lnTo>
                  <a:pt x="5095" y="749"/>
                </a:lnTo>
                <a:lnTo>
                  <a:pt x="5095" y="757"/>
                </a:lnTo>
                <a:lnTo>
                  <a:pt x="5095" y="765"/>
                </a:lnTo>
                <a:lnTo>
                  <a:pt x="5087" y="774"/>
                </a:lnTo>
                <a:lnTo>
                  <a:pt x="5087" y="782"/>
                </a:lnTo>
                <a:lnTo>
                  <a:pt x="5095" y="782"/>
                </a:lnTo>
                <a:lnTo>
                  <a:pt x="5103" y="774"/>
                </a:lnTo>
                <a:lnTo>
                  <a:pt x="5112" y="774"/>
                </a:lnTo>
                <a:lnTo>
                  <a:pt x="5120" y="774"/>
                </a:lnTo>
                <a:lnTo>
                  <a:pt x="5120" y="782"/>
                </a:lnTo>
                <a:lnTo>
                  <a:pt x="5120" y="790"/>
                </a:lnTo>
                <a:lnTo>
                  <a:pt x="5145" y="790"/>
                </a:lnTo>
                <a:lnTo>
                  <a:pt x="5145" y="782"/>
                </a:lnTo>
                <a:lnTo>
                  <a:pt x="5145" y="774"/>
                </a:lnTo>
                <a:lnTo>
                  <a:pt x="5137" y="765"/>
                </a:lnTo>
                <a:lnTo>
                  <a:pt x="5137" y="757"/>
                </a:lnTo>
                <a:lnTo>
                  <a:pt x="5137" y="749"/>
                </a:lnTo>
                <a:lnTo>
                  <a:pt x="5129" y="749"/>
                </a:lnTo>
                <a:lnTo>
                  <a:pt x="5129" y="740"/>
                </a:lnTo>
                <a:lnTo>
                  <a:pt x="5129" y="732"/>
                </a:lnTo>
                <a:lnTo>
                  <a:pt x="5120" y="732"/>
                </a:lnTo>
                <a:lnTo>
                  <a:pt x="5120" y="724"/>
                </a:lnTo>
                <a:lnTo>
                  <a:pt x="5120" y="716"/>
                </a:lnTo>
                <a:lnTo>
                  <a:pt x="5129" y="716"/>
                </a:lnTo>
                <a:lnTo>
                  <a:pt x="5137" y="716"/>
                </a:lnTo>
                <a:lnTo>
                  <a:pt x="5137" y="724"/>
                </a:lnTo>
                <a:lnTo>
                  <a:pt x="5145" y="724"/>
                </a:lnTo>
                <a:lnTo>
                  <a:pt x="5145" y="732"/>
                </a:lnTo>
                <a:lnTo>
                  <a:pt x="5154" y="732"/>
                </a:lnTo>
                <a:lnTo>
                  <a:pt x="5162" y="740"/>
                </a:lnTo>
                <a:lnTo>
                  <a:pt x="5162" y="749"/>
                </a:lnTo>
                <a:lnTo>
                  <a:pt x="5171" y="749"/>
                </a:lnTo>
                <a:lnTo>
                  <a:pt x="5179" y="749"/>
                </a:lnTo>
                <a:lnTo>
                  <a:pt x="5179" y="740"/>
                </a:lnTo>
                <a:lnTo>
                  <a:pt x="5171" y="740"/>
                </a:lnTo>
                <a:lnTo>
                  <a:pt x="5171" y="732"/>
                </a:lnTo>
                <a:lnTo>
                  <a:pt x="5162" y="724"/>
                </a:lnTo>
                <a:lnTo>
                  <a:pt x="5154" y="724"/>
                </a:lnTo>
                <a:lnTo>
                  <a:pt x="5154" y="716"/>
                </a:lnTo>
                <a:lnTo>
                  <a:pt x="5145" y="707"/>
                </a:lnTo>
                <a:lnTo>
                  <a:pt x="5137" y="707"/>
                </a:lnTo>
                <a:lnTo>
                  <a:pt x="5145" y="699"/>
                </a:lnTo>
                <a:lnTo>
                  <a:pt x="5154" y="699"/>
                </a:lnTo>
                <a:lnTo>
                  <a:pt x="5162" y="699"/>
                </a:lnTo>
                <a:lnTo>
                  <a:pt x="5162" y="707"/>
                </a:lnTo>
                <a:lnTo>
                  <a:pt x="5171" y="707"/>
                </a:lnTo>
                <a:lnTo>
                  <a:pt x="5171" y="699"/>
                </a:lnTo>
                <a:lnTo>
                  <a:pt x="5179" y="691"/>
                </a:lnTo>
                <a:lnTo>
                  <a:pt x="5188" y="682"/>
                </a:lnTo>
                <a:lnTo>
                  <a:pt x="5179" y="674"/>
                </a:lnTo>
                <a:lnTo>
                  <a:pt x="5162" y="674"/>
                </a:lnTo>
                <a:lnTo>
                  <a:pt x="5171" y="666"/>
                </a:lnTo>
                <a:lnTo>
                  <a:pt x="5179" y="657"/>
                </a:lnTo>
                <a:lnTo>
                  <a:pt x="5188" y="657"/>
                </a:lnTo>
                <a:lnTo>
                  <a:pt x="5196" y="657"/>
                </a:lnTo>
                <a:lnTo>
                  <a:pt x="5204" y="649"/>
                </a:lnTo>
                <a:lnTo>
                  <a:pt x="5196" y="641"/>
                </a:lnTo>
                <a:lnTo>
                  <a:pt x="5188" y="632"/>
                </a:lnTo>
                <a:lnTo>
                  <a:pt x="5179" y="632"/>
                </a:lnTo>
                <a:lnTo>
                  <a:pt x="5171" y="624"/>
                </a:lnTo>
                <a:lnTo>
                  <a:pt x="5162" y="616"/>
                </a:lnTo>
                <a:lnTo>
                  <a:pt x="5162" y="607"/>
                </a:lnTo>
                <a:lnTo>
                  <a:pt x="5171" y="607"/>
                </a:lnTo>
                <a:lnTo>
                  <a:pt x="5171" y="616"/>
                </a:lnTo>
                <a:lnTo>
                  <a:pt x="5179" y="616"/>
                </a:lnTo>
                <a:lnTo>
                  <a:pt x="5188" y="624"/>
                </a:lnTo>
                <a:lnTo>
                  <a:pt x="5196" y="632"/>
                </a:lnTo>
                <a:lnTo>
                  <a:pt x="5204" y="632"/>
                </a:lnTo>
                <a:lnTo>
                  <a:pt x="5204" y="624"/>
                </a:lnTo>
                <a:lnTo>
                  <a:pt x="5204" y="616"/>
                </a:lnTo>
                <a:lnTo>
                  <a:pt x="5204" y="607"/>
                </a:lnTo>
                <a:lnTo>
                  <a:pt x="5196" y="599"/>
                </a:lnTo>
                <a:lnTo>
                  <a:pt x="5188" y="591"/>
                </a:lnTo>
                <a:lnTo>
                  <a:pt x="5179" y="582"/>
                </a:lnTo>
                <a:lnTo>
                  <a:pt x="5179" y="574"/>
                </a:lnTo>
                <a:lnTo>
                  <a:pt x="5179" y="566"/>
                </a:lnTo>
                <a:lnTo>
                  <a:pt x="5179" y="557"/>
                </a:lnTo>
                <a:lnTo>
                  <a:pt x="5188" y="557"/>
                </a:lnTo>
                <a:lnTo>
                  <a:pt x="5196" y="557"/>
                </a:lnTo>
                <a:lnTo>
                  <a:pt x="5196" y="566"/>
                </a:lnTo>
                <a:lnTo>
                  <a:pt x="5196" y="574"/>
                </a:lnTo>
                <a:lnTo>
                  <a:pt x="5204" y="574"/>
                </a:lnTo>
                <a:lnTo>
                  <a:pt x="5213" y="566"/>
                </a:lnTo>
                <a:lnTo>
                  <a:pt x="5213" y="557"/>
                </a:lnTo>
                <a:lnTo>
                  <a:pt x="5221" y="549"/>
                </a:lnTo>
                <a:lnTo>
                  <a:pt x="5221" y="541"/>
                </a:lnTo>
                <a:lnTo>
                  <a:pt x="5213" y="541"/>
                </a:lnTo>
                <a:lnTo>
                  <a:pt x="5213" y="533"/>
                </a:lnTo>
                <a:lnTo>
                  <a:pt x="5204" y="533"/>
                </a:lnTo>
                <a:lnTo>
                  <a:pt x="5204" y="524"/>
                </a:lnTo>
                <a:lnTo>
                  <a:pt x="5204" y="516"/>
                </a:lnTo>
                <a:lnTo>
                  <a:pt x="5213" y="524"/>
                </a:lnTo>
                <a:lnTo>
                  <a:pt x="5221" y="524"/>
                </a:lnTo>
                <a:lnTo>
                  <a:pt x="5221" y="516"/>
                </a:lnTo>
                <a:lnTo>
                  <a:pt x="5221" y="508"/>
                </a:lnTo>
                <a:lnTo>
                  <a:pt x="5221" y="499"/>
                </a:lnTo>
                <a:lnTo>
                  <a:pt x="5221" y="491"/>
                </a:lnTo>
                <a:lnTo>
                  <a:pt x="5221" y="483"/>
                </a:lnTo>
                <a:lnTo>
                  <a:pt x="5221" y="474"/>
                </a:lnTo>
                <a:lnTo>
                  <a:pt x="5221" y="466"/>
                </a:lnTo>
                <a:lnTo>
                  <a:pt x="5221" y="458"/>
                </a:lnTo>
                <a:lnTo>
                  <a:pt x="5221" y="449"/>
                </a:lnTo>
                <a:lnTo>
                  <a:pt x="5221" y="441"/>
                </a:lnTo>
                <a:lnTo>
                  <a:pt x="5221" y="433"/>
                </a:lnTo>
                <a:lnTo>
                  <a:pt x="5230" y="441"/>
                </a:lnTo>
                <a:lnTo>
                  <a:pt x="5230" y="449"/>
                </a:lnTo>
                <a:lnTo>
                  <a:pt x="5230" y="458"/>
                </a:lnTo>
                <a:lnTo>
                  <a:pt x="5230" y="466"/>
                </a:lnTo>
                <a:lnTo>
                  <a:pt x="5230" y="474"/>
                </a:lnTo>
                <a:lnTo>
                  <a:pt x="5230" y="483"/>
                </a:lnTo>
                <a:lnTo>
                  <a:pt x="5230" y="491"/>
                </a:lnTo>
                <a:lnTo>
                  <a:pt x="5230" y="499"/>
                </a:lnTo>
                <a:lnTo>
                  <a:pt x="5238" y="499"/>
                </a:lnTo>
                <a:lnTo>
                  <a:pt x="5238" y="508"/>
                </a:lnTo>
                <a:lnTo>
                  <a:pt x="5247" y="508"/>
                </a:lnTo>
                <a:lnTo>
                  <a:pt x="5255" y="516"/>
                </a:lnTo>
                <a:lnTo>
                  <a:pt x="5247" y="516"/>
                </a:lnTo>
                <a:lnTo>
                  <a:pt x="5247" y="524"/>
                </a:lnTo>
                <a:lnTo>
                  <a:pt x="5238" y="533"/>
                </a:lnTo>
                <a:lnTo>
                  <a:pt x="5238" y="541"/>
                </a:lnTo>
                <a:lnTo>
                  <a:pt x="5247" y="541"/>
                </a:lnTo>
                <a:lnTo>
                  <a:pt x="5255" y="549"/>
                </a:lnTo>
                <a:lnTo>
                  <a:pt x="5255" y="557"/>
                </a:lnTo>
                <a:lnTo>
                  <a:pt x="5247" y="557"/>
                </a:lnTo>
                <a:lnTo>
                  <a:pt x="5247" y="566"/>
                </a:lnTo>
                <a:lnTo>
                  <a:pt x="5255" y="566"/>
                </a:lnTo>
                <a:lnTo>
                  <a:pt x="5255" y="574"/>
                </a:lnTo>
                <a:lnTo>
                  <a:pt x="5263" y="574"/>
                </a:lnTo>
                <a:lnTo>
                  <a:pt x="5272" y="566"/>
                </a:lnTo>
                <a:lnTo>
                  <a:pt x="5272" y="557"/>
                </a:lnTo>
                <a:lnTo>
                  <a:pt x="5280" y="557"/>
                </a:lnTo>
                <a:lnTo>
                  <a:pt x="5280" y="549"/>
                </a:lnTo>
                <a:lnTo>
                  <a:pt x="5280" y="541"/>
                </a:lnTo>
                <a:lnTo>
                  <a:pt x="5289" y="541"/>
                </a:lnTo>
                <a:lnTo>
                  <a:pt x="5289" y="549"/>
                </a:lnTo>
                <a:lnTo>
                  <a:pt x="5289" y="557"/>
                </a:lnTo>
                <a:lnTo>
                  <a:pt x="5289" y="566"/>
                </a:lnTo>
                <a:lnTo>
                  <a:pt x="5280" y="566"/>
                </a:lnTo>
                <a:lnTo>
                  <a:pt x="5280" y="574"/>
                </a:lnTo>
                <a:lnTo>
                  <a:pt x="5272" y="582"/>
                </a:lnTo>
                <a:lnTo>
                  <a:pt x="5263" y="591"/>
                </a:lnTo>
                <a:lnTo>
                  <a:pt x="5255" y="591"/>
                </a:lnTo>
                <a:lnTo>
                  <a:pt x="5255" y="599"/>
                </a:lnTo>
                <a:lnTo>
                  <a:pt x="5247" y="599"/>
                </a:lnTo>
                <a:lnTo>
                  <a:pt x="5247" y="607"/>
                </a:lnTo>
                <a:lnTo>
                  <a:pt x="5255" y="607"/>
                </a:lnTo>
                <a:lnTo>
                  <a:pt x="5263" y="607"/>
                </a:lnTo>
                <a:lnTo>
                  <a:pt x="5272" y="616"/>
                </a:lnTo>
                <a:lnTo>
                  <a:pt x="5272" y="624"/>
                </a:lnTo>
                <a:lnTo>
                  <a:pt x="5263" y="624"/>
                </a:lnTo>
                <a:lnTo>
                  <a:pt x="5263" y="632"/>
                </a:lnTo>
                <a:lnTo>
                  <a:pt x="5255" y="632"/>
                </a:lnTo>
                <a:lnTo>
                  <a:pt x="5263" y="641"/>
                </a:lnTo>
                <a:lnTo>
                  <a:pt x="5263" y="632"/>
                </a:lnTo>
                <a:lnTo>
                  <a:pt x="5272" y="632"/>
                </a:lnTo>
                <a:lnTo>
                  <a:pt x="5280" y="632"/>
                </a:lnTo>
                <a:lnTo>
                  <a:pt x="5280" y="624"/>
                </a:lnTo>
                <a:lnTo>
                  <a:pt x="5289" y="624"/>
                </a:lnTo>
                <a:lnTo>
                  <a:pt x="5297" y="624"/>
                </a:lnTo>
                <a:lnTo>
                  <a:pt x="5305" y="616"/>
                </a:lnTo>
                <a:lnTo>
                  <a:pt x="5305" y="607"/>
                </a:lnTo>
                <a:lnTo>
                  <a:pt x="5314" y="607"/>
                </a:lnTo>
                <a:lnTo>
                  <a:pt x="5314" y="599"/>
                </a:lnTo>
                <a:lnTo>
                  <a:pt x="5322" y="591"/>
                </a:lnTo>
                <a:lnTo>
                  <a:pt x="5331" y="591"/>
                </a:lnTo>
                <a:lnTo>
                  <a:pt x="5331" y="599"/>
                </a:lnTo>
                <a:lnTo>
                  <a:pt x="5322" y="607"/>
                </a:lnTo>
                <a:lnTo>
                  <a:pt x="5322" y="616"/>
                </a:lnTo>
                <a:lnTo>
                  <a:pt x="5314" y="616"/>
                </a:lnTo>
                <a:lnTo>
                  <a:pt x="5314" y="624"/>
                </a:lnTo>
                <a:lnTo>
                  <a:pt x="5305" y="632"/>
                </a:lnTo>
                <a:lnTo>
                  <a:pt x="5305" y="641"/>
                </a:lnTo>
                <a:lnTo>
                  <a:pt x="5297" y="649"/>
                </a:lnTo>
                <a:lnTo>
                  <a:pt x="5297" y="657"/>
                </a:lnTo>
                <a:lnTo>
                  <a:pt x="5297" y="666"/>
                </a:lnTo>
                <a:lnTo>
                  <a:pt x="5305" y="666"/>
                </a:lnTo>
                <a:lnTo>
                  <a:pt x="5314" y="666"/>
                </a:lnTo>
                <a:lnTo>
                  <a:pt x="5314" y="674"/>
                </a:lnTo>
                <a:lnTo>
                  <a:pt x="5314" y="682"/>
                </a:lnTo>
                <a:lnTo>
                  <a:pt x="5305" y="691"/>
                </a:lnTo>
                <a:lnTo>
                  <a:pt x="5305" y="699"/>
                </a:lnTo>
                <a:lnTo>
                  <a:pt x="5305" y="707"/>
                </a:lnTo>
                <a:lnTo>
                  <a:pt x="5297" y="716"/>
                </a:lnTo>
                <a:lnTo>
                  <a:pt x="5297" y="724"/>
                </a:lnTo>
                <a:lnTo>
                  <a:pt x="5289" y="732"/>
                </a:lnTo>
                <a:lnTo>
                  <a:pt x="5289" y="740"/>
                </a:lnTo>
                <a:lnTo>
                  <a:pt x="5297" y="740"/>
                </a:lnTo>
                <a:lnTo>
                  <a:pt x="5305" y="749"/>
                </a:lnTo>
                <a:lnTo>
                  <a:pt x="5314" y="765"/>
                </a:lnTo>
                <a:lnTo>
                  <a:pt x="5322" y="757"/>
                </a:lnTo>
                <a:lnTo>
                  <a:pt x="5322" y="749"/>
                </a:lnTo>
                <a:lnTo>
                  <a:pt x="5331" y="749"/>
                </a:lnTo>
                <a:lnTo>
                  <a:pt x="5331" y="740"/>
                </a:lnTo>
                <a:lnTo>
                  <a:pt x="5331" y="732"/>
                </a:lnTo>
                <a:lnTo>
                  <a:pt x="5331" y="724"/>
                </a:lnTo>
                <a:lnTo>
                  <a:pt x="5331" y="716"/>
                </a:lnTo>
                <a:lnTo>
                  <a:pt x="5339" y="716"/>
                </a:lnTo>
                <a:lnTo>
                  <a:pt x="5339" y="724"/>
                </a:lnTo>
                <a:lnTo>
                  <a:pt x="5339" y="732"/>
                </a:lnTo>
                <a:lnTo>
                  <a:pt x="5339" y="740"/>
                </a:lnTo>
                <a:lnTo>
                  <a:pt x="5339" y="749"/>
                </a:lnTo>
                <a:lnTo>
                  <a:pt x="5339" y="757"/>
                </a:lnTo>
                <a:lnTo>
                  <a:pt x="5339" y="765"/>
                </a:lnTo>
                <a:lnTo>
                  <a:pt x="5331" y="774"/>
                </a:lnTo>
                <a:lnTo>
                  <a:pt x="5331" y="782"/>
                </a:lnTo>
                <a:lnTo>
                  <a:pt x="5322" y="790"/>
                </a:lnTo>
                <a:lnTo>
                  <a:pt x="5314" y="799"/>
                </a:lnTo>
                <a:lnTo>
                  <a:pt x="5305" y="799"/>
                </a:lnTo>
                <a:lnTo>
                  <a:pt x="5305" y="807"/>
                </a:lnTo>
                <a:lnTo>
                  <a:pt x="5314" y="807"/>
                </a:lnTo>
                <a:lnTo>
                  <a:pt x="5322" y="807"/>
                </a:lnTo>
                <a:lnTo>
                  <a:pt x="5322" y="815"/>
                </a:lnTo>
                <a:lnTo>
                  <a:pt x="5331" y="815"/>
                </a:lnTo>
                <a:lnTo>
                  <a:pt x="5331" y="807"/>
                </a:lnTo>
                <a:lnTo>
                  <a:pt x="5331" y="799"/>
                </a:lnTo>
                <a:lnTo>
                  <a:pt x="5331" y="790"/>
                </a:lnTo>
                <a:lnTo>
                  <a:pt x="5339" y="790"/>
                </a:lnTo>
                <a:lnTo>
                  <a:pt x="5339" y="799"/>
                </a:lnTo>
                <a:lnTo>
                  <a:pt x="5348" y="799"/>
                </a:lnTo>
                <a:lnTo>
                  <a:pt x="5356" y="799"/>
                </a:lnTo>
                <a:lnTo>
                  <a:pt x="5356" y="790"/>
                </a:lnTo>
                <a:lnTo>
                  <a:pt x="5356" y="782"/>
                </a:lnTo>
                <a:lnTo>
                  <a:pt x="5348" y="774"/>
                </a:lnTo>
                <a:lnTo>
                  <a:pt x="5348" y="765"/>
                </a:lnTo>
                <a:lnTo>
                  <a:pt x="5339" y="757"/>
                </a:lnTo>
                <a:lnTo>
                  <a:pt x="5339" y="749"/>
                </a:lnTo>
                <a:lnTo>
                  <a:pt x="5339" y="740"/>
                </a:lnTo>
                <a:lnTo>
                  <a:pt x="5348" y="740"/>
                </a:lnTo>
                <a:lnTo>
                  <a:pt x="5348" y="749"/>
                </a:lnTo>
                <a:lnTo>
                  <a:pt x="5356" y="757"/>
                </a:lnTo>
                <a:lnTo>
                  <a:pt x="5364" y="757"/>
                </a:lnTo>
                <a:lnTo>
                  <a:pt x="5364" y="765"/>
                </a:lnTo>
                <a:lnTo>
                  <a:pt x="5373" y="765"/>
                </a:lnTo>
                <a:lnTo>
                  <a:pt x="5373" y="774"/>
                </a:lnTo>
                <a:lnTo>
                  <a:pt x="5373" y="765"/>
                </a:lnTo>
                <a:lnTo>
                  <a:pt x="5373" y="757"/>
                </a:lnTo>
                <a:lnTo>
                  <a:pt x="5364" y="749"/>
                </a:lnTo>
                <a:lnTo>
                  <a:pt x="5364" y="740"/>
                </a:lnTo>
                <a:lnTo>
                  <a:pt x="5356" y="732"/>
                </a:lnTo>
                <a:lnTo>
                  <a:pt x="5356" y="724"/>
                </a:lnTo>
                <a:lnTo>
                  <a:pt x="5364" y="724"/>
                </a:lnTo>
                <a:lnTo>
                  <a:pt x="5373" y="732"/>
                </a:lnTo>
                <a:lnTo>
                  <a:pt x="5381" y="732"/>
                </a:lnTo>
                <a:lnTo>
                  <a:pt x="5390" y="724"/>
                </a:lnTo>
                <a:lnTo>
                  <a:pt x="5390" y="716"/>
                </a:lnTo>
                <a:lnTo>
                  <a:pt x="5381" y="716"/>
                </a:lnTo>
                <a:lnTo>
                  <a:pt x="5373" y="716"/>
                </a:lnTo>
                <a:lnTo>
                  <a:pt x="5373" y="707"/>
                </a:lnTo>
                <a:lnTo>
                  <a:pt x="5381" y="707"/>
                </a:lnTo>
                <a:lnTo>
                  <a:pt x="5381" y="699"/>
                </a:lnTo>
                <a:lnTo>
                  <a:pt x="5390" y="699"/>
                </a:lnTo>
                <a:lnTo>
                  <a:pt x="5398" y="699"/>
                </a:lnTo>
                <a:lnTo>
                  <a:pt x="5398" y="691"/>
                </a:lnTo>
                <a:lnTo>
                  <a:pt x="5398" y="682"/>
                </a:lnTo>
                <a:lnTo>
                  <a:pt x="5390" y="682"/>
                </a:lnTo>
                <a:lnTo>
                  <a:pt x="5381" y="674"/>
                </a:lnTo>
                <a:lnTo>
                  <a:pt x="5373" y="674"/>
                </a:lnTo>
                <a:lnTo>
                  <a:pt x="5373" y="666"/>
                </a:lnTo>
                <a:lnTo>
                  <a:pt x="5373" y="657"/>
                </a:lnTo>
                <a:lnTo>
                  <a:pt x="5381" y="666"/>
                </a:lnTo>
                <a:lnTo>
                  <a:pt x="5390" y="674"/>
                </a:lnTo>
                <a:lnTo>
                  <a:pt x="5398" y="674"/>
                </a:lnTo>
                <a:lnTo>
                  <a:pt x="5398" y="682"/>
                </a:lnTo>
                <a:lnTo>
                  <a:pt x="5407" y="682"/>
                </a:lnTo>
                <a:lnTo>
                  <a:pt x="5407" y="674"/>
                </a:lnTo>
                <a:lnTo>
                  <a:pt x="5398" y="666"/>
                </a:lnTo>
                <a:lnTo>
                  <a:pt x="5398" y="657"/>
                </a:lnTo>
                <a:lnTo>
                  <a:pt x="5390" y="649"/>
                </a:lnTo>
                <a:lnTo>
                  <a:pt x="5390" y="641"/>
                </a:lnTo>
                <a:lnTo>
                  <a:pt x="5390" y="632"/>
                </a:lnTo>
                <a:lnTo>
                  <a:pt x="5381" y="632"/>
                </a:lnTo>
                <a:lnTo>
                  <a:pt x="5381" y="624"/>
                </a:lnTo>
                <a:lnTo>
                  <a:pt x="5381" y="616"/>
                </a:lnTo>
                <a:lnTo>
                  <a:pt x="5398" y="624"/>
                </a:lnTo>
                <a:lnTo>
                  <a:pt x="5407" y="624"/>
                </a:lnTo>
                <a:lnTo>
                  <a:pt x="5407" y="632"/>
                </a:lnTo>
                <a:lnTo>
                  <a:pt x="5415" y="632"/>
                </a:lnTo>
                <a:lnTo>
                  <a:pt x="5415" y="624"/>
                </a:lnTo>
                <a:lnTo>
                  <a:pt x="5415" y="616"/>
                </a:lnTo>
                <a:lnTo>
                  <a:pt x="5407" y="607"/>
                </a:lnTo>
                <a:lnTo>
                  <a:pt x="5407" y="599"/>
                </a:lnTo>
                <a:lnTo>
                  <a:pt x="5407" y="591"/>
                </a:lnTo>
                <a:lnTo>
                  <a:pt x="5398" y="591"/>
                </a:lnTo>
                <a:lnTo>
                  <a:pt x="5407" y="591"/>
                </a:lnTo>
                <a:lnTo>
                  <a:pt x="5407" y="599"/>
                </a:lnTo>
                <a:lnTo>
                  <a:pt x="5415" y="599"/>
                </a:lnTo>
                <a:lnTo>
                  <a:pt x="5415" y="591"/>
                </a:lnTo>
                <a:lnTo>
                  <a:pt x="5415" y="582"/>
                </a:lnTo>
                <a:lnTo>
                  <a:pt x="5415" y="574"/>
                </a:lnTo>
                <a:lnTo>
                  <a:pt x="5415" y="566"/>
                </a:lnTo>
                <a:lnTo>
                  <a:pt x="5415" y="557"/>
                </a:lnTo>
                <a:lnTo>
                  <a:pt x="5415" y="549"/>
                </a:lnTo>
                <a:lnTo>
                  <a:pt x="5415" y="541"/>
                </a:lnTo>
                <a:lnTo>
                  <a:pt x="5415" y="533"/>
                </a:lnTo>
                <a:lnTo>
                  <a:pt x="5415" y="524"/>
                </a:lnTo>
                <a:lnTo>
                  <a:pt x="5423" y="533"/>
                </a:lnTo>
                <a:lnTo>
                  <a:pt x="5423" y="541"/>
                </a:lnTo>
                <a:lnTo>
                  <a:pt x="5423" y="549"/>
                </a:lnTo>
                <a:lnTo>
                  <a:pt x="5423" y="557"/>
                </a:lnTo>
                <a:lnTo>
                  <a:pt x="5423" y="566"/>
                </a:lnTo>
                <a:lnTo>
                  <a:pt x="5423" y="574"/>
                </a:lnTo>
                <a:lnTo>
                  <a:pt x="5423" y="582"/>
                </a:lnTo>
                <a:lnTo>
                  <a:pt x="5432" y="582"/>
                </a:lnTo>
                <a:lnTo>
                  <a:pt x="5440" y="591"/>
                </a:lnTo>
                <a:lnTo>
                  <a:pt x="5440" y="599"/>
                </a:lnTo>
                <a:lnTo>
                  <a:pt x="5440" y="607"/>
                </a:lnTo>
                <a:lnTo>
                  <a:pt x="5440" y="616"/>
                </a:lnTo>
                <a:lnTo>
                  <a:pt x="5440" y="624"/>
                </a:lnTo>
                <a:lnTo>
                  <a:pt x="5440" y="632"/>
                </a:lnTo>
                <a:lnTo>
                  <a:pt x="5449" y="632"/>
                </a:lnTo>
                <a:lnTo>
                  <a:pt x="5457" y="632"/>
                </a:lnTo>
                <a:lnTo>
                  <a:pt x="5457" y="624"/>
                </a:lnTo>
                <a:lnTo>
                  <a:pt x="5457" y="616"/>
                </a:lnTo>
                <a:lnTo>
                  <a:pt x="5465" y="616"/>
                </a:lnTo>
                <a:lnTo>
                  <a:pt x="5465" y="607"/>
                </a:lnTo>
                <a:lnTo>
                  <a:pt x="5465" y="624"/>
                </a:lnTo>
                <a:lnTo>
                  <a:pt x="5457" y="632"/>
                </a:lnTo>
                <a:lnTo>
                  <a:pt x="5449" y="641"/>
                </a:lnTo>
                <a:lnTo>
                  <a:pt x="5449" y="649"/>
                </a:lnTo>
                <a:lnTo>
                  <a:pt x="5440" y="649"/>
                </a:lnTo>
                <a:lnTo>
                  <a:pt x="5440" y="657"/>
                </a:lnTo>
                <a:lnTo>
                  <a:pt x="5440" y="666"/>
                </a:lnTo>
                <a:lnTo>
                  <a:pt x="5449" y="666"/>
                </a:lnTo>
                <a:lnTo>
                  <a:pt x="5457" y="666"/>
                </a:lnTo>
                <a:lnTo>
                  <a:pt x="5457" y="674"/>
                </a:lnTo>
                <a:lnTo>
                  <a:pt x="5449" y="674"/>
                </a:lnTo>
                <a:lnTo>
                  <a:pt x="5449" y="682"/>
                </a:lnTo>
                <a:lnTo>
                  <a:pt x="5457" y="682"/>
                </a:lnTo>
                <a:lnTo>
                  <a:pt x="5465" y="682"/>
                </a:lnTo>
                <a:lnTo>
                  <a:pt x="5474" y="682"/>
                </a:lnTo>
                <a:lnTo>
                  <a:pt x="5474" y="674"/>
                </a:lnTo>
                <a:lnTo>
                  <a:pt x="5482" y="666"/>
                </a:lnTo>
                <a:lnTo>
                  <a:pt x="5491" y="657"/>
                </a:lnTo>
                <a:lnTo>
                  <a:pt x="5491" y="649"/>
                </a:lnTo>
                <a:lnTo>
                  <a:pt x="5499" y="649"/>
                </a:lnTo>
                <a:lnTo>
                  <a:pt x="5499" y="657"/>
                </a:lnTo>
                <a:lnTo>
                  <a:pt x="5499" y="666"/>
                </a:lnTo>
                <a:lnTo>
                  <a:pt x="5491" y="666"/>
                </a:lnTo>
                <a:lnTo>
                  <a:pt x="5491" y="674"/>
                </a:lnTo>
                <a:lnTo>
                  <a:pt x="5482" y="674"/>
                </a:lnTo>
                <a:lnTo>
                  <a:pt x="5482" y="682"/>
                </a:lnTo>
                <a:lnTo>
                  <a:pt x="5474" y="691"/>
                </a:lnTo>
                <a:lnTo>
                  <a:pt x="5474" y="699"/>
                </a:lnTo>
                <a:lnTo>
                  <a:pt x="5474" y="707"/>
                </a:lnTo>
                <a:lnTo>
                  <a:pt x="5482" y="707"/>
                </a:lnTo>
                <a:lnTo>
                  <a:pt x="5491" y="707"/>
                </a:lnTo>
                <a:lnTo>
                  <a:pt x="5491" y="716"/>
                </a:lnTo>
                <a:lnTo>
                  <a:pt x="5482" y="724"/>
                </a:lnTo>
                <a:lnTo>
                  <a:pt x="5482" y="732"/>
                </a:lnTo>
                <a:lnTo>
                  <a:pt x="5482" y="740"/>
                </a:lnTo>
                <a:lnTo>
                  <a:pt x="5474" y="740"/>
                </a:lnTo>
                <a:lnTo>
                  <a:pt x="5474" y="749"/>
                </a:lnTo>
                <a:lnTo>
                  <a:pt x="5474" y="757"/>
                </a:lnTo>
                <a:lnTo>
                  <a:pt x="5465" y="765"/>
                </a:lnTo>
                <a:lnTo>
                  <a:pt x="5474" y="765"/>
                </a:lnTo>
                <a:lnTo>
                  <a:pt x="5482" y="765"/>
                </a:lnTo>
                <a:lnTo>
                  <a:pt x="5482" y="774"/>
                </a:lnTo>
                <a:lnTo>
                  <a:pt x="5491" y="782"/>
                </a:lnTo>
                <a:lnTo>
                  <a:pt x="5491" y="774"/>
                </a:lnTo>
                <a:lnTo>
                  <a:pt x="5499" y="774"/>
                </a:lnTo>
                <a:lnTo>
                  <a:pt x="5499" y="765"/>
                </a:lnTo>
                <a:lnTo>
                  <a:pt x="5499" y="757"/>
                </a:lnTo>
                <a:lnTo>
                  <a:pt x="5491" y="757"/>
                </a:lnTo>
                <a:lnTo>
                  <a:pt x="5491" y="749"/>
                </a:lnTo>
                <a:lnTo>
                  <a:pt x="5491" y="740"/>
                </a:lnTo>
                <a:lnTo>
                  <a:pt x="5499" y="740"/>
                </a:lnTo>
                <a:lnTo>
                  <a:pt x="5508" y="740"/>
                </a:lnTo>
                <a:lnTo>
                  <a:pt x="5508" y="749"/>
                </a:lnTo>
                <a:lnTo>
                  <a:pt x="5516" y="749"/>
                </a:lnTo>
                <a:lnTo>
                  <a:pt x="5516" y="757"/>
                </a:lnTo>
                <a:lnTo>
                  <a:pt x="5524" y="765"/>
                </a:lnTo>
                <a:lnTo>
                  <a:pt x="5533" y="765"/>
                </a:lnTo>
                <a:lnTo>
                  <a:pt x="5533" y="774"/>
                </a:lnTo>
                <a:lnTo>
                  <a:pt x="5541" y="774"/>
                </a:lnTo>
                <a:lnTo>
                  <a:pt x="5550" y="774"/>
                </a:lnTo>
                <a:lnTo>
                  <a:pt x="5550" y="765"/>
                </a:lnTo>
                <a:lnTo>
                  <a:pt x="5541" y="765"/>
                </a:lnTo>
                <a:lnTo>
                  <a:pt x="5541" y="757"/>
                </a:lnTo>
                <a:lnTo>
                  <a:pt x="5533" y="757"/>
                </a:lnTo>
                <a:lnTo>
                  <a:pt x="5524" y="749"/>
                </a:lnTo>
                <a:lnTo>
                  <a:pt x="5524" y="740"/>
                </a:lnTo>
                <a:lnTo>
                  <a:pt x="5516" y="740"/>
                </a:lnTo>
                <a:lnTo>
                  <a:pt x="5516" y="732"/>
                </a:lnTo>
                <a:lnTo>
                  <a:pt x="5508" y="732"/>
                </a:lnTo>
                <a:lnTo>
                  <a:pt x="5516" y="724"/>
                </a:lnTo>
                <a:lnTo>
                  <a:pt x="5524" y="724"/>
                </a:lnTo>
                <a:lnTo>
                  <a:pt x="5533" y="732"/>
                </a:lnTo>
                <a:lnTo>
                  <a:pt x="5541" y="732"/>
                </a:lnTo>
                <a:lnTo>
                  <a:pt x="5541" y="724"/>
                </a:lnTo>
                <a:lnTo>
                  <a:pt x="5550" y="724"/>
                </a:lnTo>
                <a:lnTo>
                  <a:pt x="5550" y="716"/>
                </a:lnTo>
                <a:lnTo>
                  <a:pt x="5558" y="707"/>
                </a:lnTo>
                <a:lnTo>
                  <a:pt x="5550" y="707"/>
                </a:lnTo>
                <a:lnTo>
                  <a:pt x="5533" y="707"/>
                </a:lnTo>
                <a:lnTo>
                  <a:pt x="5533" y="699"/>
                </a:lnTo>
                <a:lnTo>
                  <a:pt x="5541" y="699"/>
                </a:lnTo>
                <a:lnTo>
                  <a:pt x="5541" y="691"/>
                </a:lnTo>
                <a:lnTo>
                  <a:pt x="5550" y="691"/>
                </a:lnTo>
                <a:lnTo>
                  <a:pt x="5558" y="682"/>
                </a:lnTo>
                <a:lnTo>
                  <a:pt x="5567" y="682"/>
                </a:lnTo>
                <a:lnTo>
                  <a:pt x="5575" y="682"/>
                </a:lnTo>
                <a:lnTo>
                  <a:pt x="5575" y="674"/>
                </a:lnTo>
                <a:lnTo>
                  <a:pt x="5575" y="666"/>
                </a:lnTo>
                <a:lnTo>
                  <a:pt x="5567" y="666"/>
                </a:lnTo>
                <a:lnTo>
                  <a:pt x="5558" y="666"/>
                </a:lnTo>
                <a:lnTo>
                  <a:pt x="5550" y="657"/>
                </a:lnTo>
                <a:lnTo>
                  <a:pt x="5541" y="649"/>
                </a:lnTo>
                <a:lnTo>
                  <a:pt x="5533" y="649"/>
                </a:lnTo>
                <a:lnTo>
                  <a:pt x="5533" y="632"/>
                </a:lnTo>
                <a:lnTo>
                  <a:pt x="5541" y="632"/>
                </a:lnTo>
                <a:lnTo>
                  <a:pt x="5541" y="641"/>
                </a:lnTo>
                <a:lnTo>
                  <a:pt x="5550" y="641"/>
                </a:lnTo>
                <a:lnTo>
                  <a:pt x="5558" y="649"/>
                </a:lnTo>
                <a:lnTo>
                  <a:pt x="5567" y="657"/>
                </a:lnTo>
                <a:lnTo>
                  <a:pt x="5575" y="657"/>
                </a:lnTo>
                <a:lnTo>
                  <a:pt x="5575" y="649"/>
                </a:lnTo>
                <a:lnTo>
                  <a:pt x="5575" y="641"/>
                </a:lnTo>
                <a:lnTo>
                  <a:pt x="5567" y="632"/>
                </a:lnTo>
                <a:lnTo>
                  <a:pt x="5567" y="624"/>
                </a:lnTo>
                <a:lnTo>
                  <a:pt x="5558" y="616"/>
                </a:lnTo>
                <a:lnTo>
                  <a:pt x="5550" y="607"/>
                </a:lnTo>
                <a:lnTo>
                  <a:pt x="5550" y="599"/>
                </a:lnTo>
                <a:lnTo>
                  <a:pt x="5550" y="591"/>
                </a:lnTo>
                <a:lnTo>
                  <a:pt x="5550" y="582"/>
                </a:lnTo>
                <a:lnTo>
                  <a:pt x="5558" y="582"/>
                </a:lnTo>
                <a:lnTo>
                  <a:pt x="5567" y="582"/>
                </a:lnTo>
                <a:lnTo>
                  <a:pt x="5567" y="591"/>
                </a:lnTo>
                <a:lnTo>
                  <a:pt x="5567" y="599"/>
                </a:lnTo>
                <a:lnTo>
                  <a:pt x="5575" y="599"/>
                </a:lnTo>
                <a:lnTo>
                  <a:pt x="5583" y="599"/>
                </a:lnTo>
                <a:lnTo>
                  <a:pt x="5583" y="591"/>
                </a:lnTo>
                <a:lnTo>
                  <a:pt x="5583" y="582"/>
                </a:lnTo>
                <a:lnTo>
                  <a:pt x="5592" y="582"/>
                </a:lnTo>
                <a:lnTo>
                  <a:pt x="5592" y="574"/>
                </a:lnTo>
                <a:lnTo>
                  <a:pt x="5583" y="566"/>
                </a:lnTo>
                <a:lnTo>
                  <a:pt x="5583" y="557"/>
                </a:lnTo>
                <a:lnTo>
                  <a:pt x="5575" y="557"/>
                </a:lnTo>
                <a:lnTo>
                  <a:pt x="5575" y="549"/>
                </a:lnTo>
                <a:lnTo>
                  <a:pt x="5575" y="541"/>
                </a:lnTo>
                <a:lnTo>
                  <a:pt x="5575" y="549"/>
                </a:lnTo>
                <a:lnTo>
                  <a:pt x="5583" y="549"/>
                </a:lnTo>
                <a:lnTo>
                  <a:pt x="5583" y="557"/>
                </a:lnTo>
                <a:lnTo>
                  <a:pt x="5592" y="557"/>
                </a:lnTo>
                <a:lnTo>
                  <a:pt x="5592" y="549"/>
                </a:lnTo>
                <a:lnTo>
                  <a:pt x="5592" y="541"/>
                </a:lnTo>
                <a:lnTo>
                  <a:pt x="5592" y="533"/>
                </a:lnTo>
                <a:lnTo>
                  <a:pt x="5592" y="524"/>
                </a:lnTo>
                <a:lnTo>
                  <a:pt x="5592" y="516"/>
                </a:lnTo>
                <a:lnTo>
                  <a:pt x="5592" y="508"/>
                </a:lnTo>
                <a:lnTo>
                  <a:pt x="5592" y="499"/>
                </a:lnTo>
                <a:lnTo>
                  <a:pt x="5592" y="491"/>
                </a:lnTo>
                <a:lnTo>
                  <a:pt x="5592" y="483"/>
                </a:lnTo>
                <a:lnTo>
                  <a:pt x="5592" y="474"/>
                </a:lnTo>
                <a:lnTo>
                  <a:pt x="5592" y="466"/>
                </a:lnTo>
                <a:lnTo>
                  <a:pt x="5600" y="466"/>
                </a:lnTo>
                <a:lnTo>
                  <a:pt x="5600" y="474"/>
                </a:lnTo>
                <a:lnTo>
                  <a:pt x="5600" y="483"/>
                </a:lnTo>
                <a:lnTo>
                  <a:pt x="5600" y="491"/>
                </a:lnTo>
                <a:lnTo>
                  <a:pt x="5600" y="499"/>
                </a:lnTo>
                <a:lnTo>
                  <a:pt x="5600" y="508"/>
                </a:lnTo>
                <a:lnTo>
                  <a:pt x="5600" y="516"/>
                </a:lnTo>
                <a:lnTo>
                  <a:pt x="5600" y="524"/>
                </a:lnTo>
                <a:lnTo>
                  <a:pt x="5609" y="533"/>
                </a:lnTo>
                <a:lnTo>
                  <a:pt x="5617" y="541"/>
                </a:lnTo>
                <a:lnTo>
                  <a:pt x="5625" y="541"/>
                </a:lnTo>
                <a:lnTo>
                  <a:pt x="5617" y="549"/>
                </a:lnTo>
                <a:lnTo>
                  <a:pt x="5609" y="557"/>
                </a:lnTo>
                <a:lnTo>
                  <a:pt x="5609" y="566"/>
                </a:lnTo>
                <a:lnTo>
                  <a:pt x="5617" y="574"/>
                </a:lnTo>
                <a:lnTo>
                  <a:pt x="5625" y="574"/>
                </a:lnTo>
                <a:lnTo>
                  <a:pt x="5625" y="582"/>
                </a:lnTo>
                <a:lnTo>
                  <a:pt x="5617" y="582"/>
                </a:lnTo>
                <a:lnTo>
                  <a:pt x="5617" y="591"/>
                </a:lnTo>
                <a:lnTo>
                  <a:pt x="5625" y="591"/>
                </a:lnTo>
                <a:lnTo>
                  <a:pt x="5625" y="599"/>
                </a:lnTo>
                <a:lnTo>
                  <a:pt x="5634" y="599"/>
                </a:lnTo>
                <a:lnTo>
                  <a:pt x="5642" y="599"/>
                </a:lnTo>
                <a:lnTo>
                  <a:pt x="5642" y="591"/>
                </a:lnTo>
                <a:lnTo>
                  <a:pt x="5651" y="582"/>
                </a:lnTo>
                <a:lnTo>
                  <a:pt x="5651" y="574"/>
                </a:lnTo>
                <a:lnTo>
                  <a:pt x="5659" y="566"/>
                </a:lnTo>
                <a:lnTo>
                  <a:pt x="5659" y="574"/>
                </a:lnTo>
                <a:lnTo>
                  <a:pt x="5659" y="582"/>
                </a:lnTo>
                <a:lnTo>
                  <a:pt x="5659" y="591"/>
                </a:lnTo>
                <a:lnTo>
                  <a:pt x="5651" y="599"/>
                </a:lnTo>
                <a:lnTo>
                  <a:pt x="5642" y="607"/>
                </a:lnTo>
                <a:lnTo>
                  <a:pt x="5634" y="616"/>
                </a:lnTo>
                <a:lnTo>
                  <a:pt x="5625" y="624"/>
                </a:lnTo>
                <a:lnTo>
                  <a:pt x="5617" y="632"/>
                </a:lnTo>
                <a:lnTo>
                  <a:pt x="5625" y="641"/>
                </a:lnTo>
                <a:lnTo>
                  <a:pt x="5634" y="641"/>
                </a:lnTo>
                <a:lnTo>
                  <a:pt x="5642" y="641"/>
                </a:lnTo>
                <a:lnTo>
                  <a:pt x="5642" y="649"/>
                </a:lnTo>
                <a:lnTo>
                  <a:pt x="5634" y="649"/>
                </a:lnTo>
                <a:lnTo>
                  <a:pt x="5634" y="657"/>
                </a:lnTo>
                <a:lnTo>
                  <a:pt x="5625" y="666"/>
                </a:lnTo>
                <a:lnTo>
                  <a:pt x="5634" y="666"/>
                </a:lnTo>
                <a:lnTo>
                  <a:pt x="5642" y="666"/>
                </a:lnTo>
                <a:lnTo>
                  <a:pt x="5642" y="657"/>
                </a:lnTo>
                <a:lnTo>
                  <a:pt x="5651" y="657"/>
                </a:lnTo>
                <a:lnTo>
                  <a:pt x="5659" y="657"/>
                </a:lnTo>
                <a:lnTo>
                  <a:pt x="5659" y="649"/>
                </a:lnTo>
                <a:lnTo>
                  <a:pt x="5668" y="649"/>
                </a:lnTo>
                <a:lnTo>
                  <a:pt x="5676" y="641"/>
                </a:lnTo>
                <a:lnTo>
                  <a:pt x="5684" y="632"/>
                </a:lnTo>
                <a:lnTo>
                  <a:pt x="5684" y="624"/>
                </a:lnTo>
                <a:lnTo>
                  <a:pt x="5693" y="624"/>
                </a:lnTo>
                <a:lnTo>
                  <a:pt x="5693" y="616"/>
                </a:lnTo>
                <a:lnTo>
                  <a:pt x="5701" y="616"/>
                </a:lnTo>
                <a:lnTo>
                  <a:pt x="5701" y="624"/>
                </a:lnTo>
                <a:lnTo>
                  <a:pt x="5693" y="632"/>
                </a:lnTo>
                <a:lnTo>
                  <a:pt x="5693" y="641"/>
                </a:lnTo>
                <a:lnTo>
                  <a:pt x="5684" y="641"/>
                </a:lnTo>
                <a:lnTo>
                  <a:pt x="5684" y="649"/>
                </a:lnTo>
                <a:lnTo>
                  <a:pt x="5676" y="657"/>
                </a:lnTo>
                <a:lnTo>
                  <a:pt x="5676" y="666"/>
                </a:lnTo>
                <a:lnTo>
                  <a:pt x="5668" y="674"/>
                </a:lnTo>
                <a:lnTo>
                  <a:pt x="5668" y="682"/>
                </a:lnTo>
                <a:lnTo>
                  <a:pt x="5668" y="691"/>
                </a:lnTo>
                <a:lnTo>
                  <a:pt x="5668" y="699"/>
                </a:lnTo>
                <a:lnTo>
                  <a:pt x="5668" y="691"/>
                </a:lnTo>
                <a:lnTo>
                  <a:pt x="5676" y="691"/>
                </a:lnTo>
                <a:lnTo>
                  <a:pt x="5684" y="691"/>
                </a:lnTo>
                <a:lnTo>
                  <a:pt x="5684" y="699"/>
                </a:lnTo>
                <a:lnTo>
                  <a:pt x="5684" y="707"/>
                </a:lnTo>
                <a:lnTo>
                  <a:pt x="5676" y="716"/>
                </a:lnTo>
                <a:lnTo>
                  <a:pt x="5676" y="724"/>
                </a:lnTo>
                <a:lnTo>
                  <a:pt x="5676" y="732"/>
                </a:lnTo>
                <a:lnTo>
                  <a:pt x="5668" y="740"/>
                </a:lnTo>
                <a:lnTo>
                  <a:pt x="5668" y="749"/>
                </a:lnTo>
                <a:lnTo>
                  <a:pt x="5659" y="757"/>
                </a:lnTo>
                <a:lnTo>
                  <a:pt x="5659" y="765"/>
                </a:lnTo>
                <a:lnTo>
                  <a:pt x="5659" y="774"/>
                </a:lnTo>
                <a:lnTo>
                  <a:pt x="5668" y="774"/>
                </a:lnTo>
                <a:lnTo>
                  <a:pt x="5668" y="765"/>
                </a:lnTo>
                <a:lnTo>
                  <a:pt x="5676" y="765"/>
                </a:lnTo>
                <a:lnTo>
                  <a:pt x="5676" y="774"/>
                </a:lnTo>
                <a:lnTo>
                  <a:pt x="5684" y="790"/>
                </a:lnTo>
                <a:lnTo>
                  <a:pt x="5693" y="790"/>
                </a:lnTo>
                <a:lnTo>
                  <a:pt x="5693" y="782"/>
                </a:lnTo>
                <a:lnTo>
                  <a:pt x="5693" y="774"/>
                </a:lnTo>
                <a:lnTo>
                  <a:pt x="5701" y="774"/>
                </a:lnTo>
                <a:lnTo>
                  <a:pt x="5701" y="765"/>
                </a:lnTo>
                <a:lnTo>
                  <a:pt x="5701" y="757"/>
                </a:lnTo>
                <a:lnTo>
                  <a:pt x="5701" y="749"/>
                </a:lnTo>
                <a:lnTo>
                  <a:pt x="5701" y="740"/>
                </a:lnTo>
                <a:lnTo>
                  <a:pt x="5710" y="740"/>
                </a:lnTo>
                <a:lnTo>
                  <a:pt x="5710" y="749"/>
                </a:lnTo>
                <a:lnTo>
                  <a:pt x="5710" y="757"/>
                </a:lnTo>
                <a:lnTo>
                  <a:pt x="5710" y="765"/>
                </a:lnTo>
                <a:lnTo>
                  <a:pt x="5710" y="774"/>
                </a:lnTo>
                <a:lnTo>
                  <a:pt x="5710" y="782"/>
                </a:lnTo>
                <a:lnTo>
                  <a:pt x="5710" y="790"/>
                </a:lnTo>
                <a:lnTo>
                  <a:pt x="5701" y="799"/>
                </a:lnTo>
                <a:lnTo>
                  <a:pt x="5701" y="807"/>
                </a:lnTo>
                <a:lnTo>
                  <a:pt x="5701" y="815"/>
                </a:lnTo>
                <a:lnTo>
                  <a:pt x="5693" y="815"/>
                </a:lnTo>
                <a:lnTo>
                  <a:pt x="5693" y="824"/>
                </a:lnTo>
                <a:lnTo>
                  <a:pt x="5684" y="824"/>
                </a:lnTo>
                <a:lnTo>
                  <a:pt x="5676" y="824"/>
                </a:lnTo>
                <a:lnTo>
                  <a:pt x="5676" y="832"/>
                </a:lnTo>
                <a:lnTo>
                  <a:pt x="5684" y="832"/>
                </a:lnTo>
                <a:lnTo>
                  <a:pt x="5684" y="840"/>
                </a:lnTo>
                <a:lnTo>
                  <a:pt x="5693" y="840"/>
                </a:lnTo>
                <a:lnTo>
                  <a:pt x="5693" y="849"/>
                </a:lnTo>
                <a:lnTo>
                  <a:pt x="5701" y="849"/>
                </a:lnTo>
                <a:lnTo>
                  <a:pt x="5701" y="857"/>
                </a:lnTo>
                <a:lnTo>
                  <a:pt x="5710" y="857"/>
                </a:lnTo>
                <a:lnTo>
                  <a:pt x="5710" y="849"/>
                </a:lnTo>
                <a:lnTo>
                  <a:pt x="5710" y="840"/>
                </a:lnTo>
                <a:lnTo>
                  <a:pt x="5701" y="840"/>
                </a:lnTo>
                <a:lnTo>
                  <a:pt x="5701" y="832"/>
                </a:lnTo>
                <a:lnTo>
                  <a:pt x="5701" y="824"/>
                </a:lnTo>
                <a:lnTo>
                  <a:pt x="5701" y="815"/>
                </a:lnTo>
                <a:lnTo>
                  <a:pt x="5710" y="807"/>
                </a:lnTo>
                <a:lnTo>
                  <a:pt x="5710" y="799"/>
                </a:lnTo>
                <a:lnTo>
                  <a:pt x="5710" y="807"/>
                </a:lnTo>
                <a:lnTo>
                  <a:pt x="5710" y="815"/>
                </a:lnTo>
                <a:lnTo>
                  <a:pt x="5710" y="824"/>
                </a:lnTo>
                <a:lnTo>
                  <a:pt x="5710" y="832"/>
                </a:lnTo>
                <a:lnTo>
                  <a:pt x="5718" y="832"/>
                </a:lnTo>
                <a:lnTo>
                  <a:pt x="5727" y="824"/>
                </a:lnTo>
                <a:lnTo>
                  <a:pt x="5727" y="815"/>
                </a:lnTo>
                <a:lnTo>
                  <a:pt x="5735" y="815"/>
                </a:lnTo>
                <a:lnTo>
                  <a:pt x="5743" y="815"/>
                </a:lnTo>
                <a:lnTo>
                  <a:pt x="5735" y="815"/>
                </a:lnTo>
                <a:lnTo>
                  <a:pt x="5735" y="807"/>
                </a:lnTo>
                <a:lnTo>
                  <a:pt x="5735" y="799"/>
                </a:lnTo>
                <a:lnTo>
                  <a:pt x="5727" y="790"/>
                </a:lnTo>
                <a:lnTo>
                  <a:pt x="5727" y="782"/>
                </a:lnTo>
                <a:lnTo>
                  <a:pt x="5727" y="774"/>
                </a:lnTo>
                <a:lnTo>
                  <a:pt x="5718" y="774"/>
                </a:lnTo>
                <a:lnTo>
                  <a:pt x="5718" y="765"/>
                </a:lnTo>
                <a:lnTo>
                  <a:pt x="5718" y="757"/>
                </a:lnTo>
                <a:lnTo>
                  <a:pt x="5727" y="757"/>
                </a:lnTo>
                <a:lnTo>
                  <a:pt x="5735" y="757"/>
                </a:lnTo>
                <a:lnTo>
                  <a:pt x="5735" y="749"/>
                </a:lnTo>
                <a:lnTo>
                  <a:pt x="5727" y="740"/>
                </a:lnTo>
                <a:lnTo>
                  <a:pt x="5727" y="732"/>
                </a:lnTo>
                <a:lnTo>
                  <a:pt x="5727" y="724"/>
                </a:lnTo>
                <a:lnTo>
                  <a:pt x="5718" y="724"/>
                </a:lnTo>
                <a:lnTo>
                  <a:pt x="5718" y="716"/>
                </a:lnTo>
                <a:lnTo>
                  <a:pt x="5710" y="716"/>
                </a:lnTo>
                <a:lnTo>
                  <a:pt x="5710" y="707"/>
                </a:lnTo>
                <a:lnTo>
                  <a:pt x="5710" y="699"/>
                </a:lnTo>
                <a:lnTo>
                  <a:pt x="5718" y="707"/>
                </a:lnTo>
                <a:lnTo>
                  <a:pt x="5718" y="716"/>
                </a:lnTo>
                <a:lnTo>
                  <a:pt x="5727" y="716"/>
                </a:lnTo>
                <a:lnTo>
                  <a:pt x="5727" y="724"/>
                </a:lnTo>
                <a:lnTo>
                  <a:pt x="5735" y="724"/>
                </a:lnTo>
                <a:lnTo>
                  <a:pt x="5735" y="732"/>
                </a:lnTo>
                <a:lnTo>
                  <a:pt x="5743" y="732"/>
                </a:lnTo>
                <a:lnTo>
                  <a:pt x="5752" y="732"/>
                </a:lnTo>
                <a:lnTo>
                  <a:pt x="5752" y="740"/>
                </a:lnTo>
                <a:lnTo>
                  <a:pt x="5760" y="740"/>
                </a:lnTo>
                <a:lnTo>
                  <a:pt x="5760" y="732"/>
                </a:lnTo>
                <a:lnTo>
                  <a:pt x="5760" y="724"/>
                </a:lnTo>
                <a:lnTo>
                  <a:pt x="5752" y="724"/>
                </a:lnTo>
                <a:lnTo>
                  <a:pt x="5752" y="716"/>
                </a:lnTo>
                <a:lnTo>
                  <a:pt x="5760" y="716"/>
                </a:lnTo>
                <a:lnTo>
                  <a:pt x="5769" y="716"/>
                </a:lnTo>
                <a:lnTo>
                  <a:pt x="5769" y="707"/>
                </a:lnTo>
                <a:lnTo>
                  <a:pt x="5760" y="699"/>
                </a:lnTo>
                <a:lnTo>
                  <a:pt x="5752" y="691"/>
                </a:lnTo>
                <a:lnTo>
                  <a:pt x="5752" y="682"/>
                </a:lnTo>
                <a:lnTo>
                  <a:pt x="5743" y="682"/>
                </a:lnTo>
                <a:lnTo>
                  <a:pt x="5743" y="674"/>
                </a:lnTo>
                <a:lnTo>
                  <a:pt x="5735" y="674"/>
                </a:lnTo>
                <a:lnTo>
                  <a:pt x="5735" y="666"/>
                </a:lnTo>
                <a:lnTo>
                  <a:pt x="5743" y="657"/>
                </a:lnTo>
                <a:lnTo>
                  <a:pt x="5743" y="666"/>
                </a:lnTo>
                <a:lnTo>
                  <a:pt x="5743" y="674"/>
                </a:lnTo>
                <a:lnTo>
                  <a:pt x="5752" y="674"/>
                </a:lnTo>
                <a:lnTo>
                  <a:pt x="5752" y="682"/>
                </a:lnTo>
                <a:lnTo>
                  <a:pt x="5760" y="682"/>
                </a:lnTo>
                <a:lnTo>
                  <a:pt x="5769" y="682"/>
                </a:lnTo>
                <a:lnTo>
                  <a:pt x="5769" y="674"/>
                </a:lnTo>
                <a:lnTo>
                  <a:pt x="5769" y="666"/>
                </a:lnTo>
                <a:lnTo>
                  <a:pt x="5769" y="657"/>
                </a:lnTo>
                <a:lnTo>
                  <a:pt x="5769" y="649"/>
                </a:lnTo>
                <a:lnTo>
                  <a:pt x="5769" y="641"/>
                </a:lnTo>
                <a:lnTo>
                  <a:pt x="5777" y="641"/>
                </a:lnTo>
                <a:lnTo>
                  <a:pt x="5777" y="632"/>
                </a:lnTo>
                <a:lnTo>
                  <a:pt x="5785" y="632"/>
                </a:lnTo>
                <a:lnTo>
                  <a:pt x="5785" y="624"/>
                </a:lnTo>
                <a:lnTo>
                  <a:pt x="5785" y="616"/>
                </a:lnTo>
                <a:lnTo>
                  <a:pt x="5785" y="607"/>
                </a:lnTo>
                <a:lnTo>
                  <a:pt x="5785" y="599"/>
                </a:lnTo>
                <a:lnTo>
                  <a:pt x="5785" y="591"/>
                </a:lnTo>
                <a:lnTo>
                  <a:pt x="5785" y="582"/>
                </a:lnTo>
                <a:lnTo>
                  <a:pt x="5794" y="582"/>
                </a:lnTo>
                <a:lnTo>
                  <a:pt x="5794" y="591"/>
                </a:lnTo>
                <a:lnTo>
                  <a:pt x="5794" y="599"/>
                </a:lnTo>
                <a:lnTo>
                  <a:pt x="5794" y="607"/>
                </a:lnTo>
                <a:lnTo>
                  <a:pt x="5794" y="616"/>
                </a:lnTo>
                <a:lnTo>
                  <a:pt x="5794" y="624"/>
                </a:lnTo>
                <a:lnTo>
                  <a:pt x="5794" y="632"/>
                </a:lnTo>
                <a:lnTo>
                  <a:pt x="5794" y="641"/>
                </a:lnTo>
                <a:lnTo>
                  <a:pt x="5794" y="649"/>
                </a:lnTo>
                <a:lnTo>
                  <a:pt x="5802" y="649"/>
                </a:lnTo>
                <a:lnTo>
                  <a:pt x="5802" y="641"/>
                </a:lnTo>
                <a:lnTo>
                  <a:pt x="5802" y="649"/>
                </a:lnTo>
                <a:lnTo>
                  <a:pt x="5802" y="657"/>
                </a:lnTo>
                <a:lnTo>
                  <a:pt x="5802" y="666"/>
                </a:lnTo>
                <a:lnTo>
                  <a:pt x="5794" y="666"/>
                </a:lnTo>
                <a:lnTo>
                  <a:pt x="5794" y="674"/>
                </a:lnTo>
                <a:lnTo>
                  <a:pt x="5794" y="682"/>
                </a:lnTo>
                <a:lnTo>
                  <a:pt x="5802" y="682"/>
                </a:lnTo>
                <a:lnTo>
                  <a:pt x="5802" y="674"/>
                </a:lnTo>
                <a:lnTo>
                  <a:pt x="5811" y="674"/>
                </a:lnTo>
                <a:lnTo>
                  <a:pt x="5819" y="666"/>
                </a:lnTo>
                <a:lnTo>
                  <a:pt x="5828" y="674"/>
                </a:lnTo>
                <a:lnTo>
                  <a:pt x="5828" y="682"/>
                </a:lnTo>
                <a:lnTo>
                  <a:pt x="5819" y="691"/>
                </a:lnTo>
                <a:lnTo>
                  <a:pt x="5819" y="699"/>
                </a:lnTo>
                <a:lnTo>
                  <a:pt x="5811" y="699"/>
                </a:lnTo>
                <a:lnTo>
                  <a:pt x="5811" y="707"/>
                </a:lnTo>
                <a:lnTo>
                  <a:pt x="5811" y="716"/>
                </a:lnTo>
                <a:lnTo>
                  <a:pt x="5802" y="724"/>
                </a:lnTo>
                <a:lnTo>
                  <a:pt x="5802" y="732"/>
                </a:lnTo>
                <a:lnTo>
                  <a:pt x="5811" y="732"/>
                </a:lnTo>
                <a:lnTo>
                  <a:pt x="5819" y="724"/>
                </a:lnTo>
                <a:lnTo>
                  <a:pt x="5828" y="716"/>
                </a:lnTo>
                <a:lnTo>
                  <a:pt x="5836" y="707"/>
                </a:lnTo>
                <a:lnTo>
                  <a:pt x="5836" y="716"/>
                </a:lnTo>
                <a:lnTo>
                  <a:pt x="5836" y="724"/>
                </a:lnTo>
                <a:lnTo>
                  <a:pt x="5828" y="724"/>
                </a:lnTo>
                <a:lnTo>
                  <a:pt x="5828" y="732"/>
                </a:lnTo>
                <a:lnTo>
                  <a:pt x="5819" y="732"/>
                </a:lnTo>
                <a:lnTo>
                  <a:pt x="5811" y="732"/>
                </a:lnTo>
                <a:lnTo>
                  <a:pt x="5811" y="740"/>
                </a:lnTo>
                <a:lnTo>
                  <a:pt x="5802" y="740"/>
                </a:lnTo>
                <a:lnTo>
                  <a:pt x="5811" y="749"/>
                </a:lnTo>
                <a:lnTo>
                  <a:pt x="5819" y="749"/>
                </a:lnTo>
                <a:lnTo>
                  <a:pt x="5819" y="757"/>
                </a:lnTo>
                <a:lnTo>
                  <a:pt x="5828" y="757"/>
                </a:lnTo>
                <a:lnTo>
                  <a:pt x="5836" y="765"/>
                </a:lnTo>
                <a:lnTo>
                  <a:pt x="5828" y="765"/>
                </a:lnTo>
                <a:lnTo>
                  <a:pt x="5819" y="774"/>
                </a:lnTo>
                <a:lnTo>
                  <a:pt x="5819" y="782"/>
                </a:lnTo>
                <a:lnTo>
                  <a:pt x="5828" y="782"/>
                </a:lnTo>
                <a:lnTo>
                  <a:pt x="5836" y="790"/>
                </a:lnTo>
                <a:lnTo>
                  <a:pt x="5836" y="782"/>
                </a:lnTo>
                <a:lnTo>
                  <a:pt x="5844" y="782"/>
                </a:lnTo>
                <a:lnTo>
                  <a:pt x="5844" y="774"/>
                </a:lnTo>
                <a:lnTo>
                  <a:pt x="5853" y="774"/>
                </a:lnTo>
                <a:lnTo>
                  <a:pt x="5853" y="782"/>
                </a:lnTo>
                <a:lnTo>
                  <a:pt x="5844" y="790"/>
                </a:lnTo>
                <a:lnTo>
                  <a:pt x="5844" y="799"/>
                </a:lnTo>
                <a:lnTo>
                  <a:pt x="5836" y="807"/>
                </a:lnTo>
                <a:lnTo>
                  <a:pt x="5836" y="815"/>
                </a:lnTo>
                <a:lnTo>
                  <a:pt x="5836" y="824"/>
                </a:lnTo>
                <a:lnTo>
                  <a:pt x="5828" y="824"/>
                </a:lnTo>
                <a:lnTo>
                  <a:pt x="5836" y="824"/>
                </a:lnTo>
                <a:lnTo>
                  <a:pt x="5844" y="815"/>
                </a:lnTo>
                <a:lnTo>
                  <a:pt x="5844" y="807"/>
                </a:lnTo>
                <a:lnTo>
                  <a:pt x="5853" y="807"/>
                </a:lnTo>
                <a:lnTo>
                  <a:pt x="5853" y="799"/>
                </a:lnTo>
                <a:lnTo>
                  <a:pt x="5861" y="799"/>
                </a:lnTo>
                <a:lnTo>
                  <a:pt x="5870" y="790"/>
                </a:lnTo>
                <a:lnTo>
                  <a:pt x="5870" y="799"/>
                </a:lnTo>
                <a:lnTo>
                  <a:pt x="5870" y="807"/>
                </a:lnTo>
                <a:lnTo>
                  <a:pt x="5861" y="807"/>
                </a:lnTo>
                <a:lnTo>
                  <a:pt x="5861" y="815"/>
                </a:lnTo>
                <a:lnTo>
                  <a:pt x="5861" y="824"/>
                </a:lnTo>
                <a:lnTo>
                  <a:pt x="5853" y="832"/>
                </a:lnTo>
                <a:lnTo>
                  <a:pt x="5853" y="840"/>
                </a:lnTo>
                <a:lnTo>
                  <a:pt x="5853" y="849"/>
                </a:lnTo>
                <a:lnTo>
                  <a:pt x="5861" y="849"/>
                </a:lnTo>
                <a:lnTo>
                  <a:pt x="5870" y="849"/>
                </a:lnTo>
                <a:lnTo>
                  <a:pt x="5870" y="840"/>
                </a:lnTo>
                <a:lnTo>
                  <a:pt x="5878" y="840"/>
                </a:lnTo>
                <a:lnTo>
                  <a:pt x="5878" y="849"/>
                </a:lnTo>
                <a:lnTo>
                  <a:pt x="5878" y="857"/>
                </a:lnTo>
                <a:lnTo>
                  <a:pt x="5878" y="865"/>
                </a:lnTo>
                <a:lnTo>
                  <a:pt x="5870" y="865"/>
                </a:lnTo>
                <a:lnTo>
                  <a:pt x="5878" y="865"/>
                </a:lnTo>
                <a:lnTo>
                  <a:pt x="5887" y="865"/>
                </a:lnTo>
                <a:lnTo>
                  <a:pt x="5887" y="874"/>
                </a:lnTo>
                <a:lnTo>
                  <a:pt x="5878" y="874"/>
                </a:lnTo>
                <a:lnTo>
                  <a:pt x="5870" y="874"/>
                </a:lnTo>
                <a:lnTo>
                  <a:pt x="5861" y="874"/>
                </a:lnTo>
                <a:lnTo>
                  <a:pt x="5861" y="865"/>
                </a:lnTo>
                <a:lnTo>
                  <a:pt x="5853" y="874"/>
                </a:lnTo>
                <a:lnTo>
                  <a:pt x="5844" y="874"/>
                </a:lnTo>
                <a:lnTo>
                  <a:pt x="5853" y="874"/>
                </a:lnTo>
                <a:lnTo>
                  <a:pt x="5861" y="882"/>
                </a:lnTo>
                <a:lnTo>
                  <a:pt x="5870" y="882"/>
                </a:lnTo>
                <a:lnTo>
                  <a:pt x="5870" y="890"/>
                </a:lnTo>
                <a:lnTo>
                  <a:pt x="5878" y="899"/>
                </a:lnTo>
                <a:lnTo>
                  <a:pt x="6063" y="899"/>
                </a:lnTo>
                <a:lnTo>
                  <a:pt x="6063" y="0"/>
                </a:lnTo>
                <a:close/>
              </a:path>
            </a:pathLst>
          </a:custGeom>
          <a:solidFill>
            <a:srgbClr val="00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 name="Rectangle 3"/>
          <p:cNvSpPr>
            <a:spLocks noGrp="1" noChangeArrowheads="1"/>
          </p:cNvSpPr>
          <p:nvPr>
            <p:ph type="title"/>
          </p:nvPr>
        </p:nvSpPr>
        <p:spPr bwMode="auto">
          <a:xfrm>
            <a:off x="457200" y="228600"/>
            <a:ext cx="7391400" cy="990600"/>
          </a:xfrm>
          <a:prstGeom prst="rect">
            <a:avLst/>
          </a:prstGeom>
          <a:noFill/>
          <a:ln>
            <a:noFill/>
          </a:ln>
          <a:effectLst>
            <a:outerShdw dist="45791" dir="7421404" algn="ctr" rotWithShape="0">
              <a:srgbClr val="001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381000" y="16764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1029" name="Line 5"/>
          <p:cNvSpPr>
            <a:spLocks noChangeShapeType="1"/>
          </p:cNvSpPr>
          <p:nvPr/>
        </p:nvSpPr>
        <p:spPr bwMode="auto">
          <a:xfrm>
            <a:off x="1588" y="6324600"/>
            <a:ext cx="8685212" cy="0"/>
          </a:xfrm>
          <a:prstGeom prst="line">
            <a:avLst/>
          </a:prstGeom>
          <a:noFill/>
          <a:ln w="25400">
            <a:solidFill>
              <a:srgbClr val="00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ChangeArrowheads="1"/>
          </p:cNvSpPr>
          <p:nvPr/>
        </p:nvSpPr>
        <p:spPr bwMode="auto">
          <a:xfrm>
            <a:off x="6283325" y="6324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n-US" altLang="en-US" sz="1400" b="1" smtClean="0">
                <a:solidFill>
                  <a:srgbClr val="003300"/>
                </a:solidFill>
              </a:rPr>
              <a:t>CANFOR CORPORATION</a:t>
            </a:r>
          </a:p>
        </p:txBody>
      </p:sp>
      <p:sp>
        <p:nvSpPr>
          <p:cNvPr id="1031" name="Rectangle 7"/>
          <p:cNvSpPr>
            <a:spLocks noChangeArrowheads="1"/>
          </p:cNvSpPr>
          <p:nvPr/>
        </p:nvSpPr>
        <p:spPr bwMode="auto">
          <a:xfrm>
            <a:off x="0" y="67056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600" smtClean="0">
                <a:solidFill>
                  <a:srgbClr val="000000"/>
                </a:solidFill>
              </a:rPr>
              <a:t>FILE  </a:t>
            </a:r>
            <a:fld id="{C16FF2C3-29F7-4005-B014-6883A01B08CA}" type="slidenum">
              <a:rPr lang="en-US" altLang="en-US" sz="600" smtClean="0">
                <a:solidFill>
                  <a:srgbClr val="000000"/>
                </a:solidFill>
              </a:rPr>
              <a:pPr>
                <a:defRPr/>
              </a:pPr>
              <a:t>‹#›</a:t>
            </a:fld>
            <a:endParaRPr lang="en-US" altLang="en-US" sz="6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Lst>
  <p:transition/>
  <p:timing>
    <p:tnLst>
      <p:par>
        <p:cTn id="1" dur="indefinite" restart="never" nodeType="tmRoot"/>
      </p:par>
    </p:tnLst>
  </p:timing>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Black" pitchFamily="34" charset="0"/>
        </a:defRPr>
      </a:lvl2pPr>
      <a:lvl3pPr algn="l" rtl="0" eaLnBrk="1" fontAlgn="base" hangingPunct="1">
        <a:spcBef>
          <a:spcPct val="0"/>
        </a:spcBef>
        <a:spcAft>
          <a:spcPct val="0"/>
        </a:spcAft>
        <a:defRPr sz="2800">
          <a:solidFill>
            <a:schemeClr val="bg1"/>
          </a:solidFill>
          <a:latin typeface="Arial Black" pitchFamily="34" charset="0"/>
        </a:defRPr>
      </a:lvl3pPr>
      <a:lvl4pPr algn="l" rtl="0" eaLnBrk="1" fontAlgn="base" hangingPunct="1">
        <a:spcBef>
          <a:spcPct val="0"/>
        </a:spcBef>
        <a:spcAft>
          <a:spcPct val="0"/>
        </a:spcAft>
        <a:defRPr sz="2800">
          <a:solidFill>
            <a:schemeClr val="bg1"/>
          </a:solidFill>
          <a:latin typeface="Arial Black" pitchFamily="34" charset="0"/>
        </a:defRPr>
      </a:lvl4pPr>
      <a:lvl5pPr algn="l" rtl="0" eaLnBrk="1" fontAlgn="base" hangingPunct="1">
        <a:spcBef>
          <a:spcPct val="0"/>
        </a:spcBef>
        <a:spcAft>
          <a:spcPct val="0"/>
        </a:spcAft>
        <a:defRPr sz="2800">
          <a:solidFill>
            <a:schemeClr val="bg1"/>
          </a:solidFill>
          <a:latin typeface="Arial Black" pitchFamily="34" charset="0"/>
        </a:defRPr>
      </a:lvl5pPr>
      <a:lvl6pPr marL="457200" algn="l" rtl="0" eaLnBrk="1" fontAlgn="base" hangingPunct="1">
        <a:spcBef>
          <a:spcPct val="0"/>
        </a:spcBef>
        <a:spcAft>
          <a:spcPct val="0"/>
        </a:spcAft>
        <a:defRPr sz="2800">
          <a:solidFill>
            <a:schemeClr val="bg1"/>
          </a:solidFill>
          <a:latin typeface="Arial Black" pitchFamily="34" charset="0"/>
        </a:defRPr>
      </a:lvl6pPr>
      <a:lvl7pPr marL="914400" algn="l" rtl="0" eaLnBrk="1" fontAlgn="base" hangingPunct="1">
        <a:spcBef>
          <a:spcPct val="0"/>
        </a:spcBef>
        <a:spcAft>
          <a:spcPct val="0"/>
        </a:spcAft>
        <a:defRPr sz="2800">
          <a:solidFill>
            <a:schemeClr val="bg1"/>
          </a:solidFill>
          <a:latin typeface="Arial Black" pitchFamily="34" charset="0"/>
        </a:defRPr>
      </a:lvl7pPr>
      <a:lvl8pPr marL="1371600" algn="l" rtl="0" eaLnBrk="1" fontAlgn="base" hangingPunct="1">
        <a:spcBef>
          <a:spcPct val="0"/>
        </a:spcBef>
        <a:spcAft>
          <a:spcPct val="0"/>
        </a:spcAft>
        <a:defRPr sz="2800">
          <a:solidFill>
            <a:schemeClr val="bg1"/>
          </a:solidFill>
          <a:latin typeface="Arial Black" pitchFamily="34" charset="0"/>
        </a:defRPr>
      </a:lvl8pPr>
      <a:lvl9pPr marL="1828800" algn="l" rtl="0" eaLnBrk="1" fontAlgn="base" hangingPunct="1">
        <a:spcBef>
          <a:spcPct val="0"/>
        </a:spcBef>
        <a:spcAft>
          <a:spcPct val="0"/>
        </a:spcAft>
        <a:defRPr sz="2800">
          <a:solidFill>
            <a:schemeClr val="bg1"/>
          </a:solidFill>
          <a:latin typeface="Arial Black" pitchFamily="34" charset="0"/>
        </a:defRPr>
      </a:lvl9pPr>
    </p:titleStyle>
    <p:bodyStyle>
      <a:lvl1pPr marL="342900" indent="-342900" algn="l" rtl="0" eaLnBrk="1" fontAlgn="base" hangingPunct="1">
        <a:lnSpc>
          <a:spcPct val="89000"/>
        </a:lnSpc>
        <a:spcBef>
          <a:spcPct val="0"/>
        </a:spcBef>
        <a:spcAft>
          <a:spcPct val="60000"/>
        </a:spcAft>
        <a:buChar char="•"/>
        <a:defRPr sz="2600">
          <a:solidFill>
            <a:schemeClr val="tx1"/>
          </a:solidFill>
          <a:latin typeface="+mn-lt"/>
          <a:ea typeface="+mn-ea"/>
          <a:cs typeface="+mn-cs"/>
        </a:defRPr>
      </a:lvl1pPr>
      <a:lvl2pPr marL="742950" indent="-285750" algn="l" rtl="0" eaLnBrk="1" fontAlgn="base" hangingPunct="1">
        <a:lnSpc>
          <a:spcPct val="89000"/>
        </a:lnSpc>
        <a:spcBef>
          <a:spcPct val="0"/>
        </a:spcBef>
        <a:spcAft>
          <a:spcPct val="6000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3074" name="Freeform 8"/>
          <p:cNvSpPr>
            <a:spLocks/>
          </p:cNvSpPr>
          <p:nvPr/>
        </p:nvSpPr>
        <p:spPr bwMode="auto">
          <a:xfrm>
            <a:off x="0" y="0"/>
            <a:ext cx="9144000" cy="1355725"/>
          </a:xfrm>
          <a:custGeom>
            <a:avLst/>
            <a:gdLst>
              <a:gd name="T0" fmla="*/ 7442791 w 6063"/>
              <a:gd name="T1" fmla="*/ 1280323 h 899"/>
              <a:gd name="T2" fmla="*/ 7454856 w 6063"/>
              <a:gd name="T3" fmla="*/ 1254687 h 899"/>
              <a:gd name="T4" fmla="*/ 7480495 w 6063"/>
              <a:gd name="T5" fmla="*/ 1216986 h 899"/>
              <a:gd name="T6" fmla="*/ 7468429 w 6063"/>
              <a:gd name="T7" fmla="*/ 1141584 h 899"/>
              <a:gd name="T8" fmla="*/ 7480495 w 6063"/>
              <a:gd name="T9" fmla="*/ 1028481 h 899"/>
              <a:gd name="T10" fmla="*/ 7468429 w 6063"/>
              <a:gd name="T11" fmla="*/ 953079 h 899"/>
              <a:gd name="T12" fmla="*/ 7531772 w 6063"/>
              <a:gd name="T13" fmla="*/ 978716 h 899"/>
              <a:gd name="T14" fmla="*/ 7543838 w 6063"/>
              <a:gd name="T15" fmla="*/ 928951 h 899"/>
              <a:gd name="T16" fmla="*/ 7583050 w 6063"/>
              <a:gd name="T17" fmla="*/ 766083 h 899"/>
              <a:gd name="T18" fmla="*/ 7595115 w 6063"/>
              <a:gd name="T19" fmla="*/ 891250 h 899"/>
              <a:gd name="T20" fmla="*/ 7607181 w 6063"/>
              <a:gd name="T21" fmla="*/ 990780 h 899"/>
              <a:gd name="T22" fmla="*/ 7632819 w 6063"/>
              <a:gd name="T23" fmla="*/ 1028481 h 899"/>
              <a:gd name="T24" fmla="*/ 7646393 w 6063"/>
              <a:gd name="T25" fmla="*/ 1129519 h 899"/>
              <a:gd name="T26" fmla="*/ 7672032 w 6063"/>
              <a:gd name="T27" fmla="*/ 1179285 h 899"/>
              <a:gd name="T28" fmla="*/ 7747440 w 6063"/>
              <a:gd name="T29" fmla="*/ 1141584 h 899"/>
              <a:gd name="T30" fmla="*/ 7785144 w 6063"/>
              <a:gd name="T31" fmla="*/ 1091819 h 899"/>
              <a:gd name="T32" fmla="*/ 7836422 w 6063"/>
              <a:gd name="T33" fmla="*/ 990780 h 899"/>
              <a:gd name="T34" fmla="*/ 7824356 w 6063"/>
              <a:gd name="T35" fmla="*/ 891250 h 899"/>
              <a:gd name="T36" fmla="*/ 7862060 w 6063"/>
              <a:gd name="T37" fmla="*/ 815848 h 899"/>
              <a:gd name="T38" fmla="*/ 7874126 w 6063"/>
              <a:gd name="T39" fmla="*/ 665044 h 899"/>
              <a:gd name="T40" fmla="*/ 7925403 w 6063"/>
              <a:gd name="T41" fmla="*/ 827912 h 899"/>
              <a:gd name="T42" fmla="*/ 7963107 w 6063"/>
              <a:gd name="T43" fmla="*/ 853549 h 899"/>
              <a:gd name="T44" fmla="*/ 7963107 w 6063"/>
              <a:gd name="T45" fmla="*/ 953079 h 899"/>
              <a:gd name="T46" fmla="*/ 7988746 w 6063"/>
              <a:gd name="T47" fmla="*/ 990780 h 899"/>
              <a:gd name="T48" fmla="*/ 7976681 w 6063"/>
              <a:gd name="T49" fmla="*/ 1103883 h 899"/>
              <a:gd name="T50" fmla="*/ 8052089 w 6063"/>
              <a:gd name="T51" fmla="*/ 1079754 h 899"/>
              <a:gd name="T52" fmla="*/ 8026450 w 6063"/>
              <a:gd name="T53" fmla="*/ 1229050 h 899"/>
              <a:gd name="T54" fmla="*/ 8077728 w 6063"/>
              <a:gd name="T55" fmla="*/ 1179285 h 899"/>
              <a:gd name="T56" fmla="*/ 8089793 w 6063"/>
              <a:gd name="T57" fmla="*/ 1115947 h 899"/>
              <a:gd name="T58" fmla="*/ 8141071 w 6063"/>
              <a:gd name="T59" fmla="*/ 1042053 h 899"/>
              <a:gd name="T60" fmla="*/ 8129005 w 6063"/>
              <a:gd name="T61" fmla="*/ 978716 h 899"/>
              <a:gd name="T62" fmla="*/ 8154644 w 6063"/>
              <a:gd name="T63" fmla="*/ 891250 h 899"/>
              <a:gd name="T64" fmla="*/ 8178775 w 6063"/>
              <a:gd name="T65" fmla="*/ 815848 h 899"/>
              <a:gd name="T66" fmla="*/ 8230052 w 6063"/>
              <a:gd name="T67" fmla="*/ 941015 h 899"/>
              <a:gd name="T68" fmla="*/ 8230052 w 6063"/>
              <a:gd name="T69" fmla="*/ 1004352 h 899"/>
              <a:gd name="T70" fmla="*/ 8293395 w 6063"/>
              <a:gd name="T71" fmla="*/ 990780 h 899"/>
              <a:gd name="T72" fmla="*/ 8281330 w 6063"/>
              <a:gd name="T73" fmla="*/ 1079754 h 899"/>
              <a:gd name="T74" fmla="*/ 8293395 w 6063"/>
              <a:gd name="T75" fmla="*/ 1141584 h 899"/>
              <a:gd name="T76" fmla="*/ 8319034 w 6063"/>
              <a:gd name="T77" fmla="*/ 1091819 h 899"/>
              <a:gd name="T78" fmla="*/ 8382377 w 6063"/>
              <a:gd name="T79" fmla="*/ 1004352 h 899"/>
              <a:gd name="T80" fmla="*/ 8370312 w 6063"/>
              <a:gd name="T81" fmla="*/ 877677 h 899"/>
              <a:gd name="T82" fmla="*/ 8408016 w 6063"/>
              <a:gd name="T83" fmla="*/ 815848 h 899"/>
              <a:gd name="T84" fmla="*/ 8445720 w 6063"/>
              <a:gd name="T85" fmla="*/ 714809 h 899"/>
              <a:gd name="T86" fmla="*/ 8471359 w 6063"/>
              <a:gd name="T87" fmla="*/ 877677 h 899"/>
              <a:gd name="T88" fmla="*/ 8483424 w 6063"/>
              <a:gd name="T89" fmla="*/ 941015 h 899"/>
              <a:gd name="T90" fmla="*/ 8572406 w 6063"/>
              <a:gd name="T91" fmla="*/ 953079 h 899"/>
              <a:gd name="T92" fmla="*/ 8560340 w 6063"/>
              <a:gd name="T93" fmla="*/ 1042053 h 899"/>
              <a:gd name="T94" fmla="*/ 8548275 w 6063"/>
              <a:gd name="T95" fmla="*/ 1153648 h 899"/>
              <a:gd name="T96" fmla="*/ 8611618 w 6063"/>
              <a:gd name="T97" fmla="*/ 1179285 h 899"/>
              <a:gd name="T98" fmla="*/ 8611618 w 6063"/>
              <a:gd name="T99" fmla="*/ 1280323 h 899"/>
              <a:gd name="T100" fmla="*/ 8649322 w 6063"/>
              <a:gd name="T101" fmla="*/ 1229050 h 899"/>
              <a:gd name="T102" fmla="*/ 8649322 w 6063"/>
              <a:gd name="T103" fmla="*/ 1141584 h 899"/>
              <a:gd name="T104" fmla="*/ 8649322 w 6063"/>
              <a:gd name="T105" fmla="*/ 1103883 h 899"/>
              <a:gd name="T106" fmla="*/ 8674961 w 6063"/>
              <a:gd name="T107" fmla="*/ 1042053 h 899"/>
              <a:gd name="T108" fmla="*/ 8700600 w 6063"/>
              <a:gd name="T109" fmla="*/ 966652 h 899"/>
              <a:gd name="T110" fmla="*/ 8738304 w 6063"/>
              <a:gd name="T111" fmla="*/ 941015 h 899"/>
              <a:gd name="T112" fmla="*/ 8738304 w 6063"/>
              <a:gd name="T113" fmla="*/ 1028481 h 899"/>
              <a:gd name="T114" fmla="*/ 8789581 w 6063"/>
              <a:gd name="T115" fmla="*/ 1079754 h 899"/>
              <a:gd name="T116" fmla="*/ 8776008 w 6063"/>
              <a:gd name="T117" fmla="*/ 1167220 h 899"/>
              <a:gd name="T118" fmla="*/ 8839351 w 6063"/>
              <a:gd name="T119" fmla="*/ 1204921 h 899"/>
              <a:gd name="T120" fmla="*/ 8864990 w 6063"/>
              <a:gd name="T121" fmla="*/ 1266751 h 899"/>
              <a:gd name="T122" fmla="*/ 8852924 w 6063"/>
              <a:gd name="T123" fmla="*/ 1330088 h 8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63" h="899">
                <a:moveTo>
                  <a:pt x="6063" y="0"/>
                </a:moveTo>
                <a:lnTo>
                  <a:pt x="0" y="0"/>
                </a:lnTo>
                <a:lnTo>
                  <a:pt x="0" y="899"/>
                </a:lnTo>
                <a:lnTo>
                  <a:pt x="4935" y="899"/>
                </a:lnTo>
                <a:lnTo>
                  <a:pt x="4927" y="890"/>
                </a:lnTo>
                <a:lnTo>
                  <a:pt x="4918" y="890"/>
                </a:lnTo>
                <a:lnTo>
                  <a:pt x="4910" y="882"/>
                </a:lnTo>
                <a:lnTo>
                  <a:pt x="4910" y="865"/>
                </a:lnTo>
                <a:lnTo>
                  <a:pt x="4910" y="857"/>
                </a:lnTo>
                <a:lnTo>
                  <a:pt x="4901" y="857"/>
                </a:lnTo>
                <a:lnTo>
                  <a:pt x="4901" y="849"/>
                </a:lnTo>
                <a:lnTo>
                  <a:pt x="4910" y="840"/>
                </a:lnTo>
                <a:lnTo>
                  <a:pt x="4910" y="849"/>
                </a:lnTo>
                <a:lnTo>
                  <a:pt x="4918" y="849"/>
                </a:lnTo>
                <a:lnTo>
                  <a:pt x="4927" y="849"/>
                </a:lnTo>
                <a:lnTo>
                  <a:pt x="4935" y="849"/>
                </a:lnTo>
                <a:lnTo>
                  <a:pt x="4943" y="857"/>
                </a:lnTo>
                <a:lnTo>
                  <a:pt x="4952" y="857"/>
                </a:lnTo>
                <a:lnTo>
                  <a:pt x="4960" y="849"/>
                </a:lnTo>
                <a:lnTo>
                  <a:pt x="4952" y="840"/>
                </a:lnTo>
                <a:lnTo>
                  <a:pt x="4943" y="840"/>
                </a:lnTo>
                <a:lnTo>
                  <a:pt x="4943" y="832"/>
                </a:lnTo>
                <a:lnTo>
                  <a:pt x="4943" y="824"/>
                </a:lnTo>
                <a:lnTo>
                  <a:pt x="4943" y="832"/>
                </a:lnTo>
                <a:lnTo>
                  <a:pt x="4935" y="832"/>
                </a:lnTo>
                <a:lnTo>
                  <a:pt x="4927" y="832"/>
                </a:lnTo>
                <a:lnTo>
                  <a:pt x="4927" y="824"/>
                </a:lnTo>
                <a:lnTo>
                  <a:pt x="4927" y="815"/>
                </a:lnTo>
                <a:lnTo>
                  <a:pt x="4918" y="807"/>
                </a:lnTo>
                <a:lnTo>
                  <a:pt x="4918" y="799"/>
                </a:lnTo>
                <a:lnTo>
                  <a:pt x="4918" y="790"/>
                </a:lnTo>
                <a:lnTo>
                  <a:pt x="4927" y="790"/>
                </a:lnTo>
                <a:lnTo>
                  <a:pt x="4927" y="799"/>
                </a:lnTo>
                <a:lnTo>
                  <a:pt x="4935" y="799"/>
                </a:lnTo>
                <a:lnTo>
                  <a:pt x="4943" y="807"/>
                </a:lnTo>
                <a:lnTo>
                  <a:pt x="4952" y="807"/>
                </a:lnTo>
                <a:lnTo>
                  <a:pt x="4960" y="807"/>
                </a:lnTo>
                <a:lnTo>
                  <a:pt x="4969" y="807"/>
                </a:lnTo>
                <a:lnTo>
                  <a:pt x="4969" y="799"/>
                </a:lnTo>
                <a:lnTo>
                  <a:pt x="4960" y="790"/>
                </a:lnTo>
                <a:lnTo>
                  <a:pt x="4952" y="790"/>
                </a:lnTo>
                <a:lnTo>
                  <a:pt x="4952" y="782"/>
                </a:lnTo>
                <a:lnTo>
                  <a:pt x="4943" y="782"/>
                </a:lnTo>
                <a:lnTo>
                  <a:pt x="4943" y="774"/>
                </a:lnTo>
                <a:lnTo>
                  <a:pt x="4943" y="765"/>
                </a:lnTo>
                <a:lnTo>
                  <a:pt x="4943" y="757"/>
                </a:lnTo>
                <a:lnTo>
                  <a:pt x="4943" y="749"/>
                </a:lnTo>
                <a:lnTo>
                  <a:pt x="4943" y="740"/>
                </a:lnTo>
                <a:lnTo>
                  <a:pt x="4943" y="732"/>
                </a:lnTo>
                <a:lnTo>
                  <a:pt x="4943" y="740"/>
                </a:lnTo>
                <a:lnTo>
                  <a:pt x="4952" y="749"/>
                </a:lnTo>
                <a:lnTo>
                  <a:pt x="4952" y="757"/>
                </a:lnTo>
                <a:lnTo>
                  <a:pt x="4960" y="757"/>
                </a:lnTo>
                <a:lnTo>
                  <a:pt x="4969" y="749"/>
                </a:lnTo>
                <a:lnTo>
                  <a:pt x="4969" y="740"/>
                </a:lnTo>
                <a:lnTo>
                  <a:pt x="4969" y="749"/>
                </a:lnTo>
                <a:lnTo>
                  <a:pt x="4977" y="749"/>
                </a:lnTo>
                <a:lnTo>
                  <a:pt x="4977" y="740"/>
                </a:lnTo>
                <a:lnTo>
                  <a:pt x="4977" y="732"/>
                </a:lnTo>
                <a:lnTo>
                  <a:pt x="4969" y="732"/>
                </a:lnTo>
                <a:lnTo>
                  <a:pt x="4969" y="724"/>
                </a:lnTo>
                <a:lnTo>
                  <a:pt x="4969" y="716"/>
                </a:lnTo>
                <a:lnTo>
                  <a:pt x="4969" y="707"/>
                </a:lnTo>
                <a:lnTo>
                  <a:pt x="4960" y="707"/>
                </a:lnTo>
                <a:lnTo>
                  <a:pt x="4960" y="699"/>
                </a:lnTo>
                <a:lnTo>
                  <a:pt x="4960" y="691"/>
                </a:lnTo>
                <a:lnTo>
                  <a:pt x="4960" y="682"/>
                </a:lnTo>
                <a:lnTo>
                  <a:pt x="4969" y="682"/>
                </a:lnTo>
                <a:lnTo>
                  <a:pt x="4969" y="691"/>
                </a:lnTo>
                <a:lnTo>
                  <a:pt x="4977" y="691"/>
                </a:lnTo>
                <a:lnTo>
                  <a:pt x="4977" y="682"/>
                </a:lnTo>
                <a:lnTo>
                  <a:pt x="4969" y="682"/>
                </a:lnTo>
                <a:lnTo>
                  <a:pt x="4969" y="674"/>
                </a:lnTo>
                <a:lnTo>
                  <a:pt x="4969" y="666"/>
                </a:lnTo>
                <a:lnTo>
                  <a:pt x="4960" y="657"/>
                </a:lnTo>
                <a:lnTo>
                  <a:pt x="4960" y="649"/>
                </a:lnTo>
                <a:lnTo>
                  <a:pt x="4952" y="649"/>
                </a:lnTo>
                <a:lnTo>
                  <a:pt x="4952" y="641"/>
                </a:lnTo>
                <a:lnTo>
                  <a:pt x="4952" y="632"/>
                </a:lnTo>
                <a:lnTo>
                  <a:pt x="4952" y="624"/>
                </a:lnTo>
                <a:lnTo>
                  <a:pt x="4952" y="632"/>
                </a:lnTo>
                <a:lnTo>
                  <a:pt x="4960" y="641"/>
                </a:lnTo>
                <a:lnTo>
                  <a:pt x="4960" y="649"/>
                </a:lnTo>
                <a:lnTo>
                  <a:pt x="4969" y="649"/>
                </a:lnTo>
                <a:lnTo>
                  <a:pt x="4977" y="657"/>
                </a:lnTo>
                <a:lnTo>
                  <a:pt x="4977" y="666"/>
                </a:lnTo>
                <a:lnTo>
                  <a:pt x="4985" y="666"/>
                </a:lnTo>
                <a:lnTo>
                  <a:pt x="4994" y="666"/>
                </a:lnTo>
                <a:lnTo>
                  <a:pt x="5002" y="666"/>
                </a:lnTo>
                <a:lnTo>
                  <a:pt x="5002" y="657"/>
                </a:lnTo>
                <a:lnTo>
                  <a:pt x="4994" y="657"/>
                </a:lnTo>
                <a:lnTo>
                  <a:pt x="4994" y="649"/>
                </a:lnTo>
                <a:lnTo>
                  <a:pt x="4985" y="649"/>
                </a:lnTo>
                <a:lnTo>
                  <a:pt x="4994" y="649"/>
                </a:lnTo>
                <a:lnTo>
                  <a:pt x="5002" y="649"/>
                </a:lnTo>
                <a:lnTo>
                  <a:pt x="5002" y="641"/>
                </a:lnTo>
                <a:lnTo>
                  <a:pt x="5011" y="641"/>
                </a:lnTo>
                <a:lnTo>
                  <a:pt x="5002" y="632"/>
                </a:lnTo>
                <a:lnTo>
                  <a:pt x="5002" y="624"/>
                </a:lnTo>
                <a:lnTo>
                  <a:pt x="4994" y="624"/>
                </a:lnTo>
                <a:lnTo>
                  <a:pt x="4985" y="616"/>
                </a:lnTo>
                <a:lnTo>
                  <a:pt x="4985" y="607"/>
                </a:lnTo>
                <a:lnTo>
                  <a:pt x="4977" y="607"/>
                </a:lnTo>
                <a:lnTo>
                  <a:pt x="4977" y="599"/>
                </a:lnTo>
                <a:lnTo>
                  <a:pt x="4977" y="591"/>
                </a:lnTo>
                <a:lnTo>
                  <a:pt x="4985" y="591"/>
                </a:lnTo>
                <a:lnTo>
                  <a:pt x="4985" y="599"/>
                </a:lnTo>
                <a:lnTo>
                  <a:pt x="4985" y="607"/>
                </a:lnTo>
                <a:lnTo>
                  <a:pt x="4994" y="607"/>
                </a:lnTo>
                <a:lnTo>
                  <a:pt x="4994" y="616"/>
                </a:lnTo>
                <a:lnTo>
                  <a:pt x="5002" y="616"/>
                </a:lnTo>
                <a:lnTo>
                  <a:pt x="5002" y="607"/>
                </a:lnTo>
                <a:lnTo>
                  <a:pt x="5011" y="607"/>
                </a:lnTo>
                <a:lnTo>
                  <a:pt x="5011" y="599"/>
                </a:lnTo>
                <a:lnTo>
                  <a:pt x="5011" y="591"/>
                </a:lnTo>
                <a:lnTo>
                  <a:pt x="5011" y="582"/>
                </a:lnTo>
                <a:lnTo>
                  <a:pt x="5011" y="574"/>
                </a:lnTo>
                <a:lnTo>
                  <a:pt x="5002" y="566"/>
                </a:lnTo>
                <a:lnTo>
                  <a:pt x="5011" y="566"/>
                </a:lnTo>
                <a:lnTo>
                  <a:pt x="5019" y="566"/>
                </a:lnTo>
                <a:lnTo>
                  <a:pt x="5019" y="557"/>
                </a:lnTo>
                <a:lnTo>
                  <a:pt x="5028" y="549"/>
                </a:lnTo>
                <a:lnTo>
                  <a:pt x="5028" y="541"/>
                </a:lnTo>
                <a:lnTo>
                  <a:pt x="5028" y="533"/>
                </a:lnTo>
                <a:lnTo>
                  <a:pt x="5019" y="524"/>
                </a:lnTo>
                <a:lnTo>
                  <a:pt x="5019" y="516"/>
                </a:lnTo>
                <a:lnTo>
                  <a:pt x="5028" y="508"/>
                </a:lnTo>
                <a:lnTo>
                  <a:pt x="5036" y="516"/>
                </a:lnTo>
                <a:lnTo>
                  <a:pt x="5036" y="524"/>
                </a:lnTo>
                <a:lnTo>
                  <a:pt x="5036" y="533"/>
                </a:lnTo>
                <a:lnTo>
                  <a:pt x="5036" y="541"/>
                </a:lnTo>
                <a:lnTo>
                  <a:pt x="5036" y="549"/>
                </a:lnTo>
                <a:lnTo>
                  <a:pt x="5036" y="557"/>
                </a:lnTo>
                <a:lnTo>
                  <a:pt x="5036" y="566"/>
                </a:lnTo>
                <a:lnTo>
                  <a:pt x="5028" y="574"/>
                </a:lnTo>
                <a:lnTo>
                  <a:pt x="5036" y="582"/>
                </a:lnTo>
                <a:lnTo>
                  <a:pt x="5036" y="574"/>
                </a:lnTo>
                <a:lnTo>
                  <a:pt x="5044" y="574"/>
                </a:lnTo>
                <a:lnTo>
                  <a:pt x="5044" y="582"/>
                </a:lnTo>
                <a:lnTo>
                  <a:pt x="5036" y="591"/>
                </a:lnTo>
                <a:lnTo>
                  <a:pt x="5036" y="599"/>
                </a:lnTo>
                <a:lnTo>
                  <a:pt x="5036" y="607"/>
                </a:lnTo>
                <a:lnTo>
                  <a:pt x="5044" y="607"/>
                </a:lnTo>
                <a:lnTo>
                  <a:pt x="5053" y="607"/>
                </a:lnTo>
                <a:lnTo>
                  <a:pt x="5061" y="599"/>
                </a:lnTo>
                <a:lnTo>
                  <a:pt x="5061" y="607"/>
                </a:lnTo>
                <a:lnTo>
                  <a:pt x="5061" y="616"/>
                </a:lnTo>
                <a:lnTo>
                  <a:pt x="5061" y="624"/>
                </a:lnTo>
                <a:lnTo>
                  <a:pt x="5053" y="624"/>
                </a:lnTo>
                <a:lnTo>
                  <a:pt x="5053" y="632"/>
                </a:lnTo>
                <a:lnTo>
                  <a:pt x="5053" y="641"/>
                </a:lnTo>
                <a:lnTo>
                  <a:pt x="5044" y="641"/>
                </a:lnTo>
                <a:lnTo>
                  <a:pt x="5044" y="649"/>
                </a:lnTo>
                <a:lnTo>
                  <a:pt x="5044" y="657"/>
                </a:lnTo>
                <a:lnTo>
                  <a:pt x="5053" y="657"/>
                </a:lnTo>
                <a:lnTo>
                  <a:pt x="5061" y="649"/>
                </a:lnTo>
                <a:lnTo>
                  <a:pt x="5070" y="649"/>
                </a:lnTo>
                <a:lnTo>
                  <a:pt x="5070" y="641"/>
                </a:lnTo>
                <a:lnTo>
                  <a:pt x="5078" y="641"/>
                </a:lnTo>
                <a:lnTo>
                  <a:pt x="5078" y="649"/>
                </a:lnTo>
                <a:lnTo>
                  <a:pt x="5070" y="649"/>
                </a:lnTo>
                <a:lnTo>
                  <a:pt x="5070" y="657"/>
                </a:lnTo>
                <a:lnTo>
                  <a:pt x="5061" y="657"/>
                </a:lnTo>
                <a:lnTo>
                  <a:pt x="5061" y="666"/>
                </a:lnTo>
                <a:lnTo>
                  <a:pt x="5053" y="666"/>
                </a:lnTo>
                <a:lnTo>
                  <a:pt x="5044" y="666"/>
                </a:lnTo>
                <a:lnTo>
                  <a:pt x="5044" y="674"/>
                </a:lnTo>
                <a:lnTo>
                  <a:pt x="5053" y="674"/>
                </a:lnTo>
                <a:lnTo>
                  <a:pt x="5053" y="682"/>
                </a:lnTo>
                <a:lnTo>
                  <a:pt x="5061" y="682"/>
                </a:lnTo>
                <a:lnTo>
                  <a:pt x="5070" y="691"/>
                </a:lnTo>
                <a:lnTo>
                  <a:pt x="5078" y="691"/>
                </a:lnTo>
                <a:lnTo>
                  <a:pt x="5078" y="699"/>
                </a:lnTo>
                <a:lnTo>
                  <a:pt x="5061" y="699"/>
                </a:lnTo>
                <a:lnTo>
                  <a:pt x="5061" y="707"/>
                </a:lnTo>
                <a:lnTo>
                  <a:pt x="5061" y="716"/>
                </a:lnTo>
                <a:lnTo>
                  <a:pt x="5070" y="716"/>
                </a:lnTo>
                <a:lnTo>
                  <a:pt x="5078" y="716"/>
                </a:lnTo>
                <a:lnTo>
                  <a:pt x="5078" y="707"/>
                </a:lnTo>
                <a:lnTo>
                  <a:pt x="5087" y="707"/>
                </a:lnTo>
                <a:lnTo>
                  <a:pt x="5087" y="716"/>
                </a:lnTo>
                <a:lnTo>
                  <a:pt x="5087" y="724"/>
                </a:lnTo>
                <a:lnTo>
                  <a:pt x="5078" y="732"/>
                </a:lnTo>
                <a:lnTo>
                  <a:pt x="5078" y="740"/>
                </a:lnTo>
                <a:lnTo>
                  <a:pt x="5070" y="749"/>
                </a:lnTo>
                <a:lnTo>
                  <a:pt x="5078" y="749"/>
                </a:lnTo>
                <a:lnTo>
                  <a:pt x="5078" y="740"/>
                </a:lnTo>
                <a:lnTo>
                  <a:pt x="5087" y="740"/>
                </a:lnTo>
                <a:lnTo>
                  <a:pt x="5087" y="732"/>
                </a:lnTo>
                <a:lnTo>
                  <a:pt x="5095" y="732"/>
                </a:lnTo>
                <a:lnTo>
                  <a:pt x="5095" y="724"/>
                </a:lnTo>
                <a:lnTo>
                  <a:pt x="5103" y="724"/>
                </a:lnTo>
                <a:lnTo>
                  <a:pt x="5103" y="732"/>
                </a:lnTo>
                <a:lnTo>
                  <a:pt x="5103" y="740"/>
                </a:lnTo>
                <a:lnTo>
                  <a:pt x="5103" y="749"/>
                </a:lnTo>
                <a:lnTo>
                  <a:pt x="5095" y="749"/>
                </a:lnTo>
                <a:lnTo>
                  <a:pt x="5095" y="757"/>
                </a:lnTo>
                <a:lnTo>
                  <a:pt x="5095" y="765"/>
                </a:lnTo>
                <a:lnTo>
                  <a:pt x="5087" y="774"/>
                </a:lnTo>
                <a:lnTo>
                  <a:pt x="5087" y="782"/>
                </a:lnTo>
                <a:lnTo>
                  <a:pt x="5095" y="782"/>
                </a:lnTo>
                <a:lnTo>
                  <a:pt x="5103" y="774"/>
                </a:lnTo>
                <a:lnTo>
                  <a:pt x="5112" y="774"/>
                </a:lnTo>
                <a:lnTo>
                  <a:pt x="5120" y="774"/>
                </a:lnTo>
                <a:lnTo>
                  <a:pt x="5120" y="782"/>
                </a:lnTo>
                <a:lnTo>
                  <a:pt x="5120" y="790"/>
                </a:lnTo>
                <a:lnTo>
                  <a:pt x="5145" y="790"/>
                </a:lnTo>
                <a:lnTo>
                  <a:pt x="5145" y="782"/>
                </a:lnTo>
                <a:lnTo>
                  <a:pt x="5145" y="774"/>
                </a:lnTo>
                <a:lnTo>
                  <a:pt x="5137" y="765"/>
                </a:lnTo>
                <a:lnTo>
                  <a:pt x="5137" y="757"/>
                </a:lnTo>
                <a:lnTo>
                  <a:pt x="5137" y="749"/>
                </a:lnTo>
                <a:lnTo>
                  <a:pt x="5129" y="749"/>
                </a:lnTo>
                <a:lnTo>
                  <a:pt x="5129" y="740"/>
                </a:lnTo>
                <a:lnTo>
                  <a:pt x="5129" y="732"/>
                </a:lnTo>
                <a:lnTo>
                  <a:pt x="5120" y="732"/>
                </a:lnTo>
                <a:lnTo>
                  <a:pt x="5120" y="724"/>
                </a:lnTo>
                <a:lnTo>
                  <a:pt x="5120" y="716"/>
                </a:lnTo>
                <a:lnTo>
                  <a:pt x="5129" y="716"/>
                </a:lnTo>
                <a:lnTo>
                  <a:pt x="5137" y="716"/>
                </a:lnTo>
                <a:lnTo>
                  <a:pt x="5137" y="724"/>
                </a:lnTo>
                <a:lnTo>
                  <a:pt x="5145" y="724"/>
                </a:lnTo>
                <a:lnTo>
                  <a:pt x="5145" y="732"/>
                </a:lnTo>
                <a:lnTo>
                  <a:pt x="5154" y="732"/>
                </a:lnTo>
                <a:lnTo>
                  <a:pt x="5162" y="740"/>
                </a:lnTo>
                <a:lnTo>
                  <a:pt x="5162" y="749"/>
                </a:lnTo>
                <a:lnTo>
                  <a:pt x="5171" y="749"/>
                </a:lnTo>
                <a:lnTo>
                  <a:pt x="5179" y="749"/>
                </a:lnTo>
                <a:lnTo>
                  <a:pt x="5179" y="740"/>
                </a:lnTo>
                <a:lnTo>
                  <a:pt x="5171" y="740"/>
                </a:lnTo>
                <a:lnTo>
                  <a:pt x="5171" y="732"/>
                </a:lnTo>
                <a:lnTo>
                  <a:pt x="5162" y="724"/>
                </a:lnTo>
                <a:lnTo>
                  <a:pt x="5154" y="724"/>
                </a:lnTo>
                <a:lnTo>
                  <a:pt x="5154" y="716"/>
                </a:lnTo>
                <a:lnTo>
                  <a:pt x="5145" y="707"/>
                </a:lnTo>
                <a:lnTo>
                  <a:pt x="5137" y="707"/>
                </a:lnTo>
                <a:lnTo>
                  <a:pt x="5145" y="699"/>
                </a:lnTo>
                <a:lnTo>
                  <a:pt x="5154" y="699"/>
                </a:lnTo>
                <a:lnTo>
                  <a:pt x="5162" y="699"/>
                </a:lnTo>
                <a:lnTo>
                  <a:pt x="5162" y="707"/>
                </a:lnTo>
                <a:lnTo>
                  <a:pt x="5171" y="707"/>
                </a:lnTo>
                <a:lnTo>
                  <a:pt x="5171" y="699"/>
                </a:lnTo>
                <a:lnTo>
                  <a:pt x="5179" y="691"/>
                </a:lnTo>
                <a:lnTo>
                  <a:pt x="5188" y="682"/>
                </a:lnTo>
                <a:lnTo>
                  <a:pt x="5179" y="674"/>
                </a:lnTo>
                <a:lnTo>
                  <a:pt x="5162" y="674"/>
                </a:lnTo>
                <a:lnTo>
                  <a:pt x="5171" y="666"/>
                </a:lnTo>
                <a:lnTo>
                  <a:pt x="5179" y="657"/>
                </a:lnTo>
                <a:lnTo>
                  <a:pt x="5188" y="657"/>
                </a:lnTo>
                <a:lnTo>
                  <a:pt x="5196" y="657"/>
                </a:lnTo>
                <a:lnTo>
                  <a:pt x="5204" y="649"/>
                </a:lnTo>
                <a:lnTo>
                  <a:pt x="5196" y="641"/>
                </a:lnTo>
                <a:lnTo>
                  <a:pt x="5188" y="632"/>
                </a:lnTo>
                <a:lnTo>
                  <a:pt x="5179" y="632"/>
                </a:lnTo>
                <a:lnTo>
                  <a:pt x="5171" y="624"/>
                </a:lnTo>
                <a:lnTo>
                  <a:pt x="5162" y="616"/>
                </a:lnTo>
                <a:lnTo>
                  <a:pt x="5162" y="607"/>
                </a:lnTo>
                <a:lnTo>
                  <a:pt x="5171" y="607"/>
                </a:lnTo>
                <a:lnTo>
                  <a:pt x="5171" y="616"/>
                </a:lnTo>
                <a:lnTo>
                  <a:pt x="5179" y="616"/>
                </a:lnTo>
                <a:lnTo>
                  <a:pt x="5188" y="624"/>
                </a:lnTo>
                <a:lnTo>
                  <a:pt x="5196" y="632"/>
                </a:lnTo>
                <a:lnTo>
                  <a:pt x="5204" y="632"/>
                </a:lnTo>
                <a:lnTo>
                  <a:pt x="5204" y="624"/>
                </a:lnTo>
                <a:lnTo>
                  <a:pt x="5204" y="616"/>
                </a:lnTo>
                <a:lnTo>
                  <a:pt x="5204" y="607"/>
                </a:lnTo>
                <a:lnTo>
                  <a:pt x="5196" y="599"/>
                </a:lnTo>
                <a:lnTo>
                  <a:pt x="5188" y="591"/>
                </a:lnTo>
                <a:lnTo>
                  <a:pt x="5179" y="582"/>
                </a:lnTo>
                <a:lnTo>
                  <a:pt x="5179" y="574"/>
                </a:lnTo>
                <a:lnTo>
                  <a:pt x="5179" y="566"/>
                </a:lnTo>
                <a:lnTo>
                  <a:pt x="5179" y="557"/>
                </a:lnTo>
                <a:lnTo>
                  <a:pt x="5188" y="557"/>
                </a:lnTo>
                <a:lnTo>
                  <a:pt x="5196" y="557"/>
                </a:lnTo>
                <a:lnTo>
                  <a:pt x="5196" y="566"/>
                </a:lnTo>
                <a:lnTo>
                  <a:pt x="5196" y="574"/>
                </a:lnTo>
                <a:lnTo>
                  <a:pt x="5204" y="574"/>
                </a:lnTo>
                <a:lnTo>
                  <a:pt x="5213" y="566"/>
                </a:lnTo>
                <a:lnTo>
                  <a:pt x="5213" y="557"/>
                </a:lnTo>
                <a:lnTo>
                  <a:pt x="5221" y="549"/>
                </a:lnTo>
                <a:lnTo>
                  <a:pt x="5221" y="541"/>
                </a:lnTo>
                <a:lnTo>
                  <a:pt x="5213" y="541"/>
                </a:lnTo>
                <a:lnTo>
                  <a:pt x="5213" y="533"/>
                </a:lnTo>
                <a:lnTo>
                  <a:pt x="5204" y="533"/>
                </a:lnTo>
                <a:lnTo>
                  <a:pt x="5204" y="524"/>
                </a:lnTo>
                <a:lnTo>
                  <a:pt x="5204" y="516"/>
                </a:lnTo>
                <a:lnTo>
                  <a:pt x="5213" y="524"/>
                </a:lnTo>
                <a:lnTo>
                  <a:pt x="5221" y="524"/>
                </a:lnTo>
                <a:lnTo>
                  <a:pt x="5221" y="516"/>
                </a:lnTo>
                <a:lnTo>
                  <a:pt x="5221" y="508"/>
                </a:lnTo>
                <a:lnTo>
                  <a:pt x="5221" y="499"/>
                </a:lnTo>
                <a:lnTo>
                  <a:pt x="5221" y="491"/>
                </a:lnTo>
                <a:lnTo>
                  <a:pt x="5221" y="483"/>
                </a:lnTo>
                <a:lnTo>
                  <a:pt x="5221" y="474"/>
                </a:lnTo>
                <a:lnTo>
                  <a:pt x="5221" y="466"/>
                </a:lnTo>
                <a:lnTo>
                  <a:pt x="5221" y="458"/>
                </a:lnTo>
                <a:lnTo>
                  <a:pt x="5221" y="449"/>
                </a:lnTo>
                <a:lnTo>
                  <a:pt x="5221" y="441"/>
                </a:lnTo>
                <a:lnTo>
                  <a:pt x="5221" y="433"/>
                </a:lnTo>
                <a:lnTo>
                  <a:pt x="5230" y="441"/>
                </a:lnTo>
                <a:lnTo>
                  <a:pt x="5230" y="449"/>
                </a:lnTo>
                <a:lnTo>
                  <a:pt x="5230" y="458"/>
                </a:lnTo>
                <a:lnTo>
                  <a:pt x="5230" y="466"/>
                </a:lnTo>
                <a:lnTo>
                  <a:pt x="5230" y="474"/>
                </a:lnTo>
                <a:lnTo>
                  <a:pt x="5230" y="483"/>
                </a:lnTo>
                <a:lnTo>
                  <a:pt x="5230" y="491"/>
                </a:lnTo>
                <a:lnTo>
                  <a:pt x="5230" y="499"/>
                </a:lnTo>
                <a:lnTo>
                  <a:pt x="5238" y="499"/>
                </a:lnTo>
                <a:lnTo>
                  <a:pt x="5238" y="508"/>
                </a:lnTo>
                <a:lnTo>
                  <a:pt x="5247" y="508"/>
                </a:lnTo>
                <a:lnTo>
                  <a:pt x="5255" y="516"/>
                </a:lnTo>
                <a:lnTo>
                  <a:pt x="5247" y="516"/>
                </a:lnTo>
                <a:lnTo>
                  <a:pt x="5247" y="524"/>
                </a:lnTo>
                <a:lnTo>
                  <a:pt x="5238" y="533"/>
                </a:lnTo>
                <a:lnTo>
                  <a:pt x="5238" y="541"/>
                </a:lnTo>
                <a:lnTo>
                  <a:pt x="5247" y="541"/>
                </a:lnTo>
                <a:lnTo>
                  <a:pt x="5255" y="549"/>
                </a:lnTo>
                <a:lnTo>
                  <a:pt x="5255" y="557"/>
                </a:lnTo>
                <a:lnTo>
                  <a:pt x="5247" y="557"/>
                </a:lnTo>
                <a:lnTo>
                  <a:pt x="5247" y="566"/>
                </a:lnTo>
                <a:lnTo>
                  <a:pt x="5255" y="566"/>
                </a:lnTo>
                <a:lnTo>
                  <a:pt x="5255" y="574"/>
                </a:lnTo>
                <a:lnTo>
                  <a:pt x="5263" y="574"/>
                </a:lnTo>
                <a:lnTo>
                  <a:pt x="5272" y="566"/>
                </a:lnTo>
                <a:lnTo>
                  <a:pt x="5272" y="557"/>
                </a:lnTo>
                <a:lnTo>
                  <a:pt x="5280" y="557"/>
                </a:lnTo>
                <a:lnTo>
                  <a:pt x="5280" y="549"/>
                </a:lnTo>
                <a:lnTo>
                  <a:pt x="5280" y="541"/>
                </a:lnTo>
                <a:lnTo>
                  <a:pt x="5289" y="541"/>
                </a:lnTo>
                <a:lnTo>
                  <a:pt x="5289" y="549"/>
                </a:lnTo>
                <a:lnTo>
                  <a:pt x="5289" y="557"/>
                </a:lnTo>
                <a:lnTo>
                  <a:pt x="5289" y="566"/>
                </a:lnTo>
                <a:lnTo>
                  <a:pt x="5280" y="566"/>
                </a:lnTo>
                <a:lnTo>
                  <a:pt x="5280" y="574"/>
                </a:lnTo>
                <a:lnTo>
                  <a:pt x="5272" y="582"/>
                </a:lnTo>
                <a:lnTo>
                  <a:pt x="5263" y="591"/>
                </a:lnTo>
                <a:lnTo>
                  <a:pt x="5255" y="591"/>
                </a:lnTo>
                <a:lnTo>
                  <a:pt x="5255" y="599"/>
                </a:lnTo>
                <a:lnTo>
                  <a:pt x="5247" y="599"/>
                </a:lnTo>
                <a:lnTo>
                  <a:pt x="5247" y="607"/>
                </a:lnTo>
                <a:lnTo>
                  <a:pt x="5255" y="607"/>
                </a:lnTo>
                <a:lnTo>
                  <a:pt x="5263" y="607"/>
                </a:lnTo>
                <a:lnTo>
                  <a:pt x="5272" y="616"/>
                </a:lnTo>
                <a:lnTo>
                  <a:pt x="5272" y="624"/>
                </a:lnTo>
                <a:lnTo>
                  <a:pt x="5263" y="624"/>
                </a:lnTo>
                <a:lnTo>
                  <a:pt x="5263" y="632"/>
                </a:lnTo>
                <a:lnTo>
                  <a:pt x="5255" y="632"/>
                </a:lnTo>
                <a:lnTo>
                  <a:pt x="5263" y="641"/>
                </a:lnTo>
                <a:lnTo>
                  <a:pt x="5263" y="632"/>
                </a:lnTo>
                <a:lnTo>
                  <a:pt x="5272" y="632"/>
                </a:lnTo>
                <a:lnTo>
                  <a:pt x="5280" y="632"/>
                </a:lnTo>
                <a:lnTo>
                  <a:pt x="5280" y="624"/>
                </a:lnTo>
                <a:lnTo>
                  <a:pt x="5289" y="624"/>
                </a:lnTo>
                <a:lnTo>
                  <a:pt x="5297" y="624"/>
                </a:lnTo>
                <a:lnTo>
                  <a:pt x="5305" y="616"/>
                </a:lnTo>
                <a:lnTo>
                  <a:pt x="5305" y="607"/>
                </a:lnTo>
                <a:lnTo>
                  <a:pt x="5314" y="607"/>
                </a:lnTo>
                <a:lnTo>
                  <a:pt x="5314" y="599"/>
                </a:lnTo>
                <a:lnTo>
                  <a:pt x="5322" y="591"/>
                </a:lnTo>
                <a:lnTo>
                  <a:pt x="5331" y="591"/>
                </a:lnTo>
                <a:lnTo>
                  <a:pt x="5331" y="599"/>
                </a:lnTo>
                <a:lnTo>
                  <a:pt x="5322" y="607"/>
                </a:lnTo>
                <a:lnTo>
                  <a:pt x="5322" y="616"/>
                </a:lnTo>
                <a:lnTo>
                  <a:pt x="5314" y="616"/>
                </a:lnTo>
                <a:lnTo>
                  <a:pt x="5314" y="624"/>
                </a:lnTo>
                <a:lnTo>
                  <a:pt x="5305" y="632"/>
                </a:lnTo>
                <a:lnTo>
                  <a:pt x="5305" y="641"/>
                </a:lnTo>
                <a:lnTo>
                  <a:pt x="5297" y="649"/>
                </a:lnTo>
                <a:lnTo>
                  <a:pt x="5297" y="657"/>
                </a:lnTo>
                <a:lnTo>
                  <a:pt x="5297" y="666"/>
                </a:lnTo>
                <a:lnTo>
                  <a:pt x="5305" y="666"/>
                </a:lnTo>
                <a:lnTo>
                  <a:pt x="5314" y="666"/>
                </a:lnTo>
                <a:lnTo>
                  <a:pt x="5314" y="674"/>
                </a:lnTo>
                <a:lnTo>
                  <a:pt x="5314" y="682"/>
                </a:lnTo>
                <a:lnTo>
                  <a:pt x="5305" y="691"/>
                </a:lnTo>
                <a:lnTo>
                  <a:pt x="5305" y="699"/>
                </a:lnTo>
                <a:lnTo>
                  <a:pt x="5305" y="707"/>
                </a:lnTo>
                <a:lnTo>
                  <a:pt x="5297" y="716"/>
                </a:lnTo>
                <a:lnTo>
                  <a:pt x="5297" y="724"/>
                </a:lnTo>
                <a:lnTo>
                  <a:pt x="5289" y="732"/>
                </a:lnTo>
                <a:lnTo>
                  <a:pt x="5289" y="740"/>
                </a:lnTo>
                <a:lnTo>
                  <a:pt x="5297" y="740"/>
                </a:lnTo>
                <a:lnTo>
                  <a:pt x="5305" y="749"/>
                </a:lnTo>
                <a:lnTo>
                  <a:pt x="5314" y="765"/>
                </a:lnTo>
                <a:lnTo>
                  <a:pt x="5322" y="757"/>
                </a:lnTo>
                <a:lnTo>
                  <a:pt x="5322" y="749"/>
                </a:lnTo>
                <a:lnTo>
                  <a:pt x="5331" y="749"/>
                </a:lnTo>
                <a:lnTo>
                  <a:pt x="5331" y="740"/>
                </a:lnTo>
                <a:lnTo>
                  <a:pt x="5331" y="732"/>
                </a:lnTo>
                <a:lnTo>
                  <a:pt x="5331" y="724"/>
                </a:lnTo>
                <a:lnTo>
                  <a:pt x="5331" y="716"/>
                </a:lnTo>
                <a:lnTo>
                  <a:pt x="5339" y="716"/>
                </a:lnTo>
                <a:lnTo>
                  <a:pt x="5339" y="724"/>
                </a:lnTo>
                <a:lnTo>
                  <a:pt x="5339" y="732"/>
                </a:lnTo>
                <a:lnTo>
                  <a:pt x="5339" y="740"/>
                </a:lnTo>
                <a:lnTo>
                  <a:pt x="5339" y="749"/>
                </a:lnTo>
                <a:lnTo>
                  <a:pt x="5339" y="757"/>
                </a:lnTo>
                <a:lnTo>
                  <a:pt x="5339" y="765"/>
                </a:lnTo>
                <a:lnTo>
                  <a:pt x="5331" y="774"/>
                </a:lnTo>
                <a:lnTo>
                  <a:pt x="5331" y="782"/>
                </a:lnTo>
                <a:lnTo>
                  <a:pt x="5322" y="790"/>
                </a:lnTo>
                <a:lnTo>
                  <a:pt x="5314" y="799"/>
                </a:lnTo>
                <a:lnTo>
                  <a:pt x="5305" y="799"/>
                </a:lnTo>
                <a:lnTo>
                  <a:pt x="5305" y="807"/>
                </a:lnTo>
                <a:lnTo>
                  <a:pt x="5314" y="807"/>
                </a:lnTo>
                <a:lnTo>
                  <a:pt x="5322" y="807"/>
                </a:lnTo>
                <a:lnTo>
                  <a:pt x="5322" y="815"/>
                </a:lnTo>
                <a:lnTo>
                  <a:pt x="5331" y="815"/>
                </a:lnTo>
                <a:lnTo>
                  <a:pt x="5331" y="807"/>
                </a:lnTo>
                <a:lnTo>
                  <a:pt x="5331" y="799"/>
                </a:lnTo>
                <a:lnTo>
                  <a:pt x="5331" y="790"/>
                </a:lnTo>
                <a:lnTo>
                  <a:pt x="5339" y="790"/>
                </a:lnTo>
                <a:lnTo>
                  <a:pt x="5339" y="799"/>
                </a:lnTo>
                <a:lnTo>
                  <a:pt x="5348" y="799"/>
                </a:lnTo>
                <a:lnTo>
                  <a:pt x="5356" y="799"/>
                </a:lnTo>
                <a:lnTo>
                  <a:pt x="5356" y="790"/>
                </a:lnTo>
                <a:lnTo>
                  <a:pt x="5356" y="782"/>
                </a:lnTo>
                <a:lnTo>
                  <a:pt x="5348" y="774"/>
                </a:lnTo>
                <a:lnTo>
                  <a:pt x="5348" y="765"/>
                </a:lnTo>
                <a:lnTo>
                  <a:pt x="5339" y="757"/>
                </a:lnTo>
                <a:lnTo>
                  <a:pt x="5339" y="749"/>
                </a:lnTo>
                <a:lnTo>
                  <a:pt x="5339" y="740"/>
                </a:lnTo>
                <a:lnTo>
                  <a:pt x="5348" y="740"/>
                </a:lnTo>
                <a:lnTo>
                  <a:pt x="5348" y="749"/>
                </a:lnTo>
                <a:lnTo>
                  <a:pt x="5356" y="757"/>
                </a:lnTo>
                <a:lnTo>
                  <a:pt x="5364" y="757"/>
                </a:lnTo>
                <a:lnTo>
                  <a:pt x="5364" y="765"/>
                </a:lnTo>
                <a:lnTo>
                  <a:pt x="5373" y="765"/>
                </a:lnTo>
                <a:lnTo>
                  <a:pt x="5373" y="774"/>
                </a:lnTo>
                <a:lnTo>
                  <a:pt x="5373" y="765"/>
                </a:lnTo>
                <a:lnTo>
                  <a:pt x="5373" y="757"/>
                </a:lnTo>
                <a:lnTo>
                  <a:pt x="5364" y="749"/>
                </a:lnTo>
                <a:lnTo>
                  <a:pt x="5364" y="740"/>
                </a:lnTo>
                <a:lnTo>
                  <a:pt x="5356" y="732"/>
                </a:lnTo>
                <a:lnTo>
                  <a:pt x="5356" y="724"/>
                </a:lnTo>
                <a:lnTo>
                  <a:pt x="5364" y="724"/>
                </a:lnTo>
                <a:lnTo>
                  <a:pt x="5373" y="732"/>
                </a:lnTo>
                <a:lnTo>
                  <a:pt x="5381" y="732"/>
                </a:lnTo>
                <a:lnTo>
                  <a:pt x="5390" y="724"/>
                </a:lnTo>
                <a:lnTo>
                  <a:pt x="5390" y="716"/>
                </a:lnTo>
                <a:lnTo>
                  <a:pt x="5381" y="716"/>
                </a:lnTo>
                <a:lnTo>
                  <a:pt x="5373" y="716"/>
                </a:lnTo>
                <a:lnTo>
                  <a:pt x="5373" y="707"/>
                </a:lnTo>
                <a:lnTo>
                  <a:pt x="5381" y="707"/>
                </a:lnTo>
                <a:lnTo>
                  <a:pt x="5381" y="699"/>
                </a:lnTo>
                <a:lnTo>
                  <a:pt x="5390" y="699"/>
                </a:lnTo>
                <a:lnTo>
                  <a:pt x="5398" y="699"/>
                </a:lnTo>
                <a:lnTo>
                  <a:pt x="5398" y="691"/>
                </a:lnTo>
                <a:lnTo>
                  <a:pt x="5398" y="682"/>
                </a:lnTo>
                <a:lnTo>
                  <a:pt x="5390" y="682"/>
                </a:lnTo>
                <a:lnTo>
                  <a:pt x="5381" y="674"/>
                </a:lnTo>
                <a:lnTo>
                  <a:pt x="5373" y="674"/>
                </a:lnTo>
                <a:lnTo>
                  <a:pt x="5373" y="666"/>
                </a:lnTo>
                <a:lnTo>
                  <a:pt x="5373" y="657"/>
                </a:lnTo>
                <a:lnTo>
                  <a:pt x="5381" y="666"/>
                </a:lnTo>
                <a:lnTo>
                  <a:pt x="5390" y="674"/>
                </a:lnTo>
                <a:lnTo>
                  <a:pt x="5398" y="674"/>
                </a:lnTo>
                <a:lnTo>
                  <a:pt x="5398" y="682"/>
                </a:lnTo>
                <a:lnTo>
                  <a:pt x="5407" y="682"/>
                </a:lnTo>
                <a:lnTo>
                  <a:pt x="5407" y="674"/>
                </a:lnTo>
                <a:lnTo>
                  <a:pt x="5398" y="666"/>
                </a:lnTo>
                <a:lnTo>
                  <a:pt x="5398" y="657"/>
                </a:lnTo>
                <a:lnTo>
                  <a:pt x="5390" y="649"/>
                </a:lnTo>
                <a:lnTo>
                  <a:pt x="5390" y="641"/>
                </a:lnTo>
                <a:lnTo>
                  <a:pt x="5390" y="632"/>
                </a:lnTo>
                <a:lnTo>
                  <a:pt x="5381" y="632"/>
                </a:lnTo>
                <a:lnTo>
                  <a:pt x="5381" y="624"/>
                </a:lnTo>
                <a:lnTo>
                  <a:pt x="5381" y="616"/>
                </a:lnTo>
                <a:lnTo>
                  <a:pt x="5398" y="624"/>
                </a:lnTo>
                <a:lnTo>
                  <a:pt x="5407" y="624"/>
                </a:lnTo>
                <a:lnTo>
                  <a:pt x="5407" y="632"/>
                </a:lnTo>
                <a:lnTo>
                  <a:pt x="5415" y="632"/>
                </a:lnTo>
                <a:lnTo>
                  <a:pt x="5415" y="624"/>
                </a:lnTo>
                <a:lnTo>
                  <a:pt x="5415" y="616"/>
                </a:lnTo>
                <a:lnTo>
                  <a:pt x="5407" y="607"/>
                </a:lnTo>
                <a:lnTo>
                  <a:pt x="5407" y="599"/>
                </a:lnTo>
                <a:lnTo>
                  <a:pt x="5407" y="591"/>
                </a:lnTo>
                <a:lnTo>
                  <a:pt x="5398" y="591"/>
                </a:lnTo>
                <a:lnTo>
                  <a:pt x="5407" y="591"/>
                </a:lnTo>
                <a:lnTo>
                  <a:pt x="5407" y="599"/>
                </a:lnTo>
                <a:lnTo>
                  <a:pt x="5415" y="599"/>
                </a:lnTo>
                <a:lnTo>
                  <a:pt x="5415" y="591"/>
                </a:lnTo>
                <a:lnTo>
                  <a:pt x="5415" y="582"/>
                </a:lnTo>
                <a:lnTo>
                  <a:pt x="5415" y="574"/>
                </a:lnTo>
                <a:lnTo>
                  <a:pt x="5415" y="566"/>
                </a:lnTo>
                <a:lnTo>
                  <a:pt x="5415" y="557"/>
                </a:lnTo>
                <a:lnTo>
                  <a:pt x="5415" y="549"/>
                </a:lnTo>
                <a:lnTo>
                  <a:pt x="5415" y="541"/>
                </a:lnTo>
                <a:lnTo>
                  <a:pt x="5415" y="533"/>
                </a:lnTo>
                <a:lnTo>
                  <a:pt x="5415" y="524"/>
                </a:lnTo>
                <a:lnTo>
                  <a:pt x="5423" y="533"/>
                </a:lnTo>
                <a:lnTo>
                  <a:pt x="5423" y="541"/>
                </a:lnTo>
                <a:lnTo>
                  <a:pt x="5423" y="549"/>
                </a:lnTo>
                <a:lnTo>
                  <a:pt x="5423" y="557"/>
                </a:lnTo>
                <a:lnTo>
                  <a:pt x="5423" y="566"/>
                </a:lnTo>
                <a:lnTo>
                  <a:pt x="5423" y="574"/>
                </a:lnTo>
                <a:lnTo>
                  <a:pt x="5423" y="582"/>
                </a:lnTo>
                <a:lnTo>
                  <a:pt x="5432" y="582"/>
                </a:lnTo>
                <a:lnTo>
                  <a:pt x="5440" y="591"/>
                </a:lnTo>
                <a:lnTo>
                  <a:pt x="5440" y="599"/>
                </a:lnTo>
                <a:lnTo>
                  <a:pt x="5440" y="607"/>
                </a:lnTo>
                <a:lnTo>
                  <a:pt x="5440" y="616"/>
                </a:lnTo>
                <a:lnTo>
                  <a:pt x="5440" y="624"/>
                </a:lnTo>
                <a:lnTo>
                  <a:pt x="5440" y="632"/>
                </a:lnTo>
                <a:lnTo>
                  <a:pt x="5449" y="632"/>
                </a:lnTo>
                <a:lnTo>
                  <a:pt x="5457" y="632"/>
                </a:lnTo>
                <a:lnTo>
                  <a:pt x="5457" y="624"/>
                </a:lnTo>
                <a:lnTo>
                  <a:pt x="5457" y="616"/>
                </a:lnTo>
                <a:lnTo>
                  <a:pt x="5465" y="616"/>
                </a:lnTo>
                <a:lnTo>
                  <a:pt x="5465" y="607"/>
                </a:lnTo>
                <a:lnTo>
                  <a:pt x="5465" y="624"/>
                </a:lnTo>
                <a:lnTo>
                  <a:pt x="5457" y="632"/>
                </a:lnTo>
                <a:lnTo>
                  <a:pt x="5449" y="641"/>
                </a:lnTo>
                <a:lnTo>
                  <a:pt x="5449" y="649"/>
                </a:lnTo>
                <a:lnTo>
                  <a:pt x="5440" y="649"/>
                </a:lnTo>
                <a:lnTo>
                  <a:pt x="5440" y="657"/>
                </a:lnTo>
                <a:lnTo>
                  <a:pt x="5440" y="666"/>
                </a:lnTo>
                <a:lnTo>
                  <a:pt x="5449" y="666"/>
                </a:lnTo>
                <a:lnTo>
                  <a:pt x="5457" y="666"/>
                </a:lnTo>
                <a:lnTo>
                  <a:pt x="5457" y="674"/>
                </a:lnTo>
                <a:lnTo>
                  <a:pt x="5449" y="674"/>
                </a:lnTo>
                <a:lnTo>
                  <a:pt x="5449" y="682"/>
                </a:lnTo>
                <a:lnTo>
                  <a:pt x="5457" y="682"/>
                </a:lnTo>
                <a:lnTo>
                  <a:pt x="5465" y="682"/>
                </a:lnTo>
                <a:lnTo>
                  <a:pt x="5474" y="682"/>
                </a:lnTo>
                <a:lnTo>
                  <a:pt x="5474" y="674"/>
                </a:lnTo>
                <a:lnTo>
                  <a:pt x="5482" y="666"/>
                </a:lnTo>
                <a:lnTo>
                  <a:pt x="5491" y="657"/>
                </a:lnTo>
                <a:lnTo>
                  <a:pt x="5491" y="649"/>
                </a:lnTo>
                <a:lnTo>
                  <a:pt x="5499" y="649"/>
                </a:lnTo>
                <a:lnTo>
                  <a:pt x="5499" y="657"/>
                </a:lnTo>
                <a:lnTo>
                  <a:pt x="5499" y="666"/>
                </a:lnTo>
                <a:lnTo>
                  <a:pt x="5491" y="666"/>
                </a:lnTo>
                <a:lnTo>
                  <a:pt x="5491" y="674"/>
                </a:lnTo>
                <a:lnTo>
                  <a:pt x="5482" y="674"/>
                </a:lnTo>
                <a:lnTo>
                  <a:pt x="5482" y="682"/>
                </a:lnTo>
                <a:lnTo>
                  <a:pt x="5474" y="691"/>
                </a:lnTo>
                <a:lnTo>
                  <a:pt x="5474" y="699"/>
                </a:lnTo>
                <a:lnTo>
                  <a:pt x="5474" y="707"/>
                </a:lnTo>
                <a:lnTo>
                  <a:pt x="5482" y="707"/>
                </a:lnTo>
                <a:lnTo>
                  <a:pt x="5491" y="707"/>
                </a:lnTo>
                <a:lnTo>
                  <a:pt x="5491" y="716"/>
                </a:lnTo>
                <a:lnTo>
                  <a:pt x="5482" y="724"/>
                </a:lnTo>
                <a:lnTo>
                  <a:pt x="5482" y="732"/>
                </a:lnTo>
                <a:lnTo>
                  <a:pt x="5482" y="740"/>
                </a:lnTo>
                <a:lnTo>
                  <a:pt x="5474" y="740"/>
                </a:lnTo>
                <a:lnTo>
                  <a:pt x="5474" y="749"/>
                </a:lnTo>
                <a:lnTo>
                  <a:pt x="5474" y="757"/>
                </a:lnTo>
                <a:lnTo>
                  <a:pt x="5465" y="765"/>
                </a:lnTo>
                <a:lnTo>
                  <a:pt x="5474" y="765"/>
                </a:lnTo>
                <a:lnTo>
                  <a:pt x="5482" y="765"/>
                </a:lnTo>
                <a:lnTo>
                  <a:pt x="5482" y="774"/>
                </a:lnTo>
                <a:lnTo>
                  <a:pt x="5491" y="782"/>
                </a:lnTo>
                <a:lnTo>
                  <a:pt x="5491" y="774"/>
                </a:lnTo>
                <a:lnTo>
                  <a:pt x="5499" y="774"/>
                </a:lnTo>
                <a:lnTo>
                  <a:pt x="5499" y="765"/>
                </a:lnTo>
                <a:lnTo>
                  <a:pt x="5499" y="757"/>
                </a:lnTo>
                <a:lnTo>
                  <a:pt x="5491" y="757"/>
                </a:lnTo>
                <a:lnTo>
                  <a:pt x="5491" y="749"/>
                </a:lnTo>
                <a:lnTo>
                  <a:pt x="5491" y="740"/>
                </a:lnTo>
                <a:lnTo>
                  <a:pt x="5499" y="740"/>
                </a:lnTo>
                <a:lnTo>
                  <a:pt x="5508" y="740"/>
                </a:lnTo>
                <a:lnTo>
                  <a:pt x="5508" y="749"/>
                </a:lnTo>
                <a:lnTo>
                  <a:pt x="5516" y="749"/>
                </a:lnTo>
                <a:lnTo>
                  <a:pt x="5516" y="757"/>
                </a:lnTo>
                <a:lnTo>
                  <a:pt x="5524" y="765"/>
                </a:lnTo>
                <a:lnTo>
                  <a:pt x="5533" y="765"/>
                </a:lnTo>
                <a:lnTo>
                  <a:pt x="5533" y="774"/>
                </a:lnTo>
                <a:lnTo>
                  <a:pt x="5541" y="774"/>
                </a:lnTo>
                <a:lnTo>
                  <a:pt x="5550" y="774"/>
                </a:lnTo>
                <a:lnTo>
                  <a:pt x="5550" y="765"/>
                </a:lnTo>
                <a:lnTo>
                  <a:pt x="5541" y="765"/>
                </a:lnTo>
                <a:lnTo>
                  <a:pt x="5541" y="757"/>
                </a:lnTo>
                <a:lnTo>
                  <a:pt x="5533" y="757"/>
                </a:lnTo>
                <a:lnTo>
                  <a:pt x="5524" y="749"/>
                </a:lnTo>
                <a:lnTo>
                  <a:pt x="5524" y="740"/>
                </a:lnTo>
                <a:lnTo>
                  <a:pt x="5516" y="740"/>
                </a:lnTo>
                <a:lnTo>
                  <a:pt x="5516" y="732"/>
                </a:lnTo>
                <a:lnTo>
                  <a:pt x="5508" y="732"/>
                </a:lnTo>
                <a:lnTo>
                  <a:pt x="5516" y="724"/>
                </a:lnTo>
                <a:lnTo>
                  <a:pt x="5524" y="724"/>
                </a:lnTo>
                <a:lnTo>
                  <a:pt x="5533" y="732"/>
                </a:lnTo>
                <a:lnTo>
                  <a:pt x="5541" y="732"/>
                </a:lnTo>
                <a:lnTo>
                  <a:pt x="5541" y="724"/>
                </a:lnTo>
                <a:lnTo>
                  <a:pt x="5550" y="724"/>
                </a:lnTo>
                <a:lnTo>
                  <a:pt x="5550" y="716"/>
                </a:lnTo>
                <a:lnTo>
                  <a:pt x="5558" y="707"/>
                </a:lnTo>
                <a:lnTo>
                  <a:pt x="5550" y="707"/>
                </a:lnTo>
                <a:lnTo>
                  <a:pt x="5533" y="707"/>
                </a:lnTo>
                <a:lnTo>
                  <a:pt x="5533" y="699"/>
                </a:lnTo>
                <a:lnTo>
                  <a:pt x="5541" y="699"/>
                </a:lnTo>
                <a:lnTo>
                  <a:pt x="5541" y="691"/>
                </a:lnTo>
                <a:lnTo>
                  <a:pt x="5550" y="691"/>
                </a:lnTo>
                <a:lnTo>
                  <a:pt x="5558" y="682"/>
                </a:lnTo>
                <a:lnTo>
                  <a:pt x="5567" y="682"/>
                </a:lnTo>
                <a:lnTo>
                  <a:pt x="5575" y="682"/>
                </a:lnTo>
                <a:lnTo>
                  <a:pt x="5575" y="674"/>
                </a:lnTo>
                <a:lnTo>
                  <a:pt x="5575" y="666"/>
                </a:lnTo>
                <a:lnTo>
                  <a:pt x="5567" y="666"/>
                </a:lnTo>
                <a:lnTo>
                  <a:pt x="5558" y="666"/>
                </a:lnTo>
                <a:lnTo>
                  <a:pt x="5550" y="657"/>
                </a:lnTo>
                <a:lnTo>
                  <a:pt x="5541" y="649"/>
                </a:lnTo>
                <a:lnTo>
                  <a:pt x="5533" y="649"/>
                </a:lnTo>
                <a:lnTo>
                  <a:pt x="5533" y="632"/>
                </a:lnTo>
                <a:lnTo>
                  <a:pt x="5541" y="632"/>
                </a:lnTo>
                <a:lnTo>
                  <a:pt x="5541" y="641"/>
                </a:lnTo>
                <a:lnTo>
                  <a:pt x="5550" y="641"/>
                </a:lnTo>
                <a:lnTo>
                  <a:pt x="5558" y="649"/>
                </a:lnTo>
                <a:lnTo>
                  <a:pt x="5567" y="657"/>
                </a:lnTo>
                <a:lnTo>
                  <a:pt x="5575" y="657"/>
                </a:lnTo>
                <a:lnTo>
                  <a:pt x="5575" y="649"/>
                </a:lnTo>
                <a:lnTo>
                  <a:pt x="5575" y="641"/>
                </a:lnTo>
                <a:lnTo>
                  <a:pt x="5567" y="632"/>
                </a:lnTo>
                <a:lnTo>
                  <a:pt x="5567" y="624"/>
                </a:lnTo>
                <a:lnTo>
                  <a:pt x="5558" y="616"/>
                </a:lnTo>
                <a:lnTo>
                  <a:pt x="5550" y="607"/>
                </a:lnTo>
                <a:lnTo>
                  <a:pt x="5550" y="599"/>
                </a:lnTo>
                <a:lnTo>
                  <a:pt x="5550" y="591"/>
                </a:lnTo>
                <a:lnTo>
                  <a:pt x="5550" y="582"/>
                </a:lnTo>
                <a:lnTo>
                  <a:pt x="5558" y="582"/>
                </a:lnTo>
                <a:lnTo>
                  <a:pt x="5567" y="582"/>
                </a:lnTo>
                <a:lnTo>
                  <a:pt x="5567" y="591"/>
                </a:lnTo>
                <a:lnTo>
                  <a:pt x="5567" y="599"/>
                </a:lnTo>
                <a:lnTo>
                  <a:pt x="5575" y="599"/>
                </a:lnTo>
                <a:lnTo>
                  <a:pt x="5583" y="599"/>
                </a:lnTo>
                <a:lnTo>
                  <a:pt x="5583" y="591"/>
                </a:lnTo>
                <a:lnTo>
                  <a:pt x="5583" y="582"/>
                </a:lnTo>
                <a:lnTo>
                  <a:pt x="5592" y="582"/>
                </a:lnTo>
                <a:lnTo>
                  <a:pt x="5592" y="574"/>
                </a:lnTo>
                <a:lnTo>
                  <a:pt x="5583" y="566"/>
                </a:lnTo>
                <a:lnTo>
                  <a:pt x="5583" y="557"/>
                </a:lnTo>
                <a:lnTo>
                  <a:pt x="5575" y="557"/>
                </a:lnTo>
                <a:lnTo>
                  <a:pt x="5575" y="549"/>
                </a:lnTo>
                <a:lnTo>
                  <a:pt x="5575" y="541"/>
                </a:lnTo>
                <a:lnTo>
                  <a:pt x="5575" y="549"/>
                </a:lnTo>
                <a:lnTo>
                  <a:pt x="5583" y="549"/>
                </a:lnTo>
                <a:lnTo>
                  <a:pt x="5583" y="557"/>
                </a:lnTo>
                <a:lnTo>
                  <a:pt x="5592" y="557"/>
                </a:lnTo>
                <a:lnTo>
                  <a:pt x="5592" y="549"/>
                </a:lnTo>
                <a:lnTo>
                  <a:pt x="5592" y="541"/>
                </a:lnTo>
                <a:lnTo>
                  <a:pt x="5592" y="533"/>
                </a:lnTo>
                <a:lnTo>
                  <a:pt x="5592" y="524"/>
                </a:lnTo>
                <a:lnTo>
                  <a:pt x="5592" y="516"/>
                </a:lnTo>
                <a:lnTo>
                  <a:pt x="5592" y="508"/>
                </a:lnTo>
                <a:lnTo>
                  <a:pt x="5592" y="499"/>
                </a:lnTo>
                <a:lnTo>
                  <a:pt x="5592" y="491"/>
                </a:lnTo>
                <a:lnTo>
                  <a:pt x="5592" y="483"/>
                </a:lnTo>
                <a:lnTo>
                  <a:pt x="5592" y="474"/>
                </a:lnTo>
                <a:lnTo>
                  <a:pt x="5592" y="466"/>
                </a:lnTo>
                <a:lnTo>
                  <a:pt x="5600" y="466"/>
                </a:lnTo>
                <a:lnTo>
                  <a:pt x="5600" y="474"/>
                </a:lnTo>
                <a:lnTo>
                  <a:pt x="5600" y="483"/>
                </a:lnTo>
                <a:lnTo>
                  <a:pt x="5600" y="491"/>
                </a:lnTo>
                <a:lnTo>
                  <a:pt x="5600" y="499"/>
                </a:lnTo>
                <a:lnTo>
                  <a:pt x="5600" y="508"/>
                </a:lnTo>
                <a:lnTo>
                  <a:pt x="5600" y="516"/>
                </a:lnTo>
                <a:lnTo>
                  <a:pt x="5600" y="524"/>
                </a:lnTo>
                <a:lnTo>
                  <a:pt x="5609" y="533"/>
                </a:lnTo>
                <a:lnTo>
                  <a:pt x="5617" y="541"/>
                </a:lnTo>
                <a:lnTo>
                  <a:pt x="5625" y="541"/>
                </a:lnTo>
                <a:lnTo>
                  <a:pt x="5617" y="549"/>
                </a:lnTo>
                <a:lnTo>
                  <a:pt x="5609" y="557"/>
                </a:lnTo>
                <a:lnTo>
                  <a:pt x="5609" y="566"/>
                </a:lnTo>
                <a:lnTo>
                  <a:pt x="5617" y="574"/>
                </a:lnTo>
                <a:lnTo>
                  <a:pt x="5625" y="574"/>
                </a:lnTo>
                <a:lnTo>
                  <a:pt x="5625" y="582"/>
                </a:lnTo>
                <a:lnTo>
                  <a:pt x="5617" y="582"/>
                </a:lnTo>
                <a:lnTo>
                  <a:pt x="5617" y="591"/>
                </a:lnTo>
                <a:lnTo>
                  <a:pt x="5625" y="591"/>
                </a:lnTo>
                <a:lnTo>
                  <a:pt x="5625" y="599"/>
                </a:lnTo>
                <a:lnTo>
                  <a:pt x="5634" y="599"/>
                </a:lnTo>
                <a:lnTo>
                  <a:pt x="5642" y="599"/>
                </a:lnTo>
                <a:lnTo>
                  <a:pt x="5642" y="591"/>
                </a:lnTo>
                <a:lnTo>
                  <a:pt x="5651" y="582"/>
                </a:lnTo>
                <a:lnTo>
                  <a:pt x="5651" y="574"/>
                </a:lnTo>
                <a:lnTo>
                  <a:pt x="5659" y="566"/>
                </a:lnTo>
                <a:lnTo>
                  <a:pt x="5659" y="574"/>
                </a:lnTo>
                <a:lnTo>
                  <a:pt x="5659" y="582"/>
                </a:lnTo>
                <a:lnTo>
                  <a:pt x="5659" y="591"/>
                </a:lnTo>
                <a:lnTo>
                  <a:pt x="5651" y="599"/>
                </a:lnTo>
                <a:lnTo>
                  <a:pt x="5642" y="607"/>
                </a:lnTo>
                <a:lnTo>
                  <a:pt x="5634" y="616"/>
                </a:lnTo>
                <a:lnTo>
                  <a:pt x="5625" y="624"/>
                </a:lnTo>
                <a:lnTo>
                  <a:pt x="5617" y="632"/>
                </a:lnTo>
                <a:lnTo>
                  <a:pt x="5625" y="641"/>
                </a:lnTo>
                <a:lnTo>
                  <a:pt x="5634" y="641"/>
                </a:lnTo>
                <a:lnTo>
                  <a:pt x="5642" y="641"/>
                </a:lnTo>
                <a:lnTo>
                  <a:pt x="5642" y="649"/>
                </a:lnTo>
                <a:lnTo>
                  <a:pt x="5634" y="649"/>
                </a:lnTo>
                <a:lnTo>
                  <a:pt x="5634" y="657"/>
                </a:lnTo>
                <a:lnTo>
                  <a:pt x="5625" y="666"/>
                </a:lnTo>
                <a:lnTo>
                  <a:pt x="5634" y="666"/>
                </a:lnTo>
                <a:lnTo>
                  <a:pt x="5642" y="666"/>
                </a:lnTo>
                <a:lnTo>
                  <a:pt x="5642" y="657"/>
                </a:lnTo>
                <a:lnTo>
                  <a:pt x="5651" y="657"/>
                </a:lnTo>
                <a:lnTo>
                  <a:pt x="5659" y="657"/>
                </a:lnTo>
                <a:lnTo>
                  <a:pt x="5659" y="649"/>
                </a:lnTo>
                <a:lnTo>
                  <a:pt x="5668" y="649"/>
                </a:lnTo>
                <a:lnTo>
                  <a:pt x="5676" y="641"/>
                </a:lnTo>
                <a:lnTo>
                  <a:pt x="5684" y="632"/>
                </a:lnTo>
                <a:lnTo>
                  <a:pt x="5684" y="624"/>
                </a:lnTo>
                <a:lnTo>
                  <a:pt x="5693" y="624"/>
                </a:lnTo>
                <a:lnTo>
                  <a:pt x="5693" y="616"/>
                </a:lnTo>
                <a:lnTo>
                  <a:pt x="5701" y="616"/>
                </a:lnTo>
                <a:lnTo>
                  <a:pt x="5701" y="624"/>
                </a:lnTo>
                <a:lnTo>
                  <a:pt x="5693" y="632"/>
                </a:lnTo>
                <a:lnTo>
                  <a:pt x="5693" y="641"/>
                </a:lnTo>
                <a:lnTo>
                  <a:pt x="5684" y="641"/>
                </a:lnTo>
                <a:lnTo>
                  <a:pt x="5684" y="649"/>
                </a:lnTo>
                <a:lnTo>
                  <a:pt x="5676" y="657"/>
                </a:lnTo>
                <a:lnTo>
                  <a:pt x="5676" y="666"/>
                </a:lnTo>
                <a:lnTo>
                  <a:pt x="5668" y="674"/>
                </a:lnTo>
                <a:lnTo>
                  <a:pt x="5668" y="682"/>
                </a:lnTo>
                <a:lnTo>
                  <a:pt x="5668" y="691"/>
                </a:lnTo>
                <a:lnTo>
                  <a:pt x="5668" y="699"/>
                </a:lnTo>
                <a:lnTo>
                  <a:pt x="5668" y="691"/>
                </a:lnTo>
                <a:lnTo>
                  <a:pt x="5676" y="691"/>
                </a:lnTo>
                <a:lnTo>
                  <a:pt x="5684" y="691"/>
                </a:lnTo>
                <a:lnTo>
                  <a:pt x="5684" y="699"/>
                </a:lnTo>
                <a:lnTo>
                  <a:pt x="5684" y="707"/>
                </a:lnTo>
                <a:lnTo>
                  <a:pt x="5676" y="716"/>
                </a:lnTo>
                <a:lnTo>
                  <a:pt x="5676" y="724"/>
                </a:lnTo>
                <a:lnTo>
                  <a:pt x="5676" y="732"/>
                </a:lnTo>
                <a:lnTo>
                  <a:pt x="5668" y="740"/>
                </a:lnTo>
                <a:lnTo>
                  <a:pt x="5668" y="749"/>
                </a:lnTo>
                <a:lnTo>
                  <a:pt x="5659" y="757"/>
                </a:lnTo>
                <a:lnTo>
                  <a:pt x="5659" y="765"/>
                </a:lnTo>
                <a:lnTo>
                  <a:pt x="5659" y="774"/>
                </a:lnTo>
                <a:lnTo>
                  <a:pt x="5668" y="774"/>
                </a:lnTo>
                <a:lnTo>
                  <a:pt x="5668" y="765"/>
                </a:lnTo>
                <a:lnTo>
                  <a:pt x="5676" y="765"/>
                </a:lnTo>
                <a:lnTo>
                  <a:pt x="5676" y="774"/>
                </a:lnTo>
                <a:lnTo>
                  <a:pt x="5684" y="790"/>
                </a:lnTo>
                <a:lnTo>
                  <a:pt x="5693" y="790"/>
                </a:lnTo>
                <a:lnTo>
                  <a:pt x="5693" y="782"/>
                </a:lnTo>
                <a:lnTo>
                  <a:pt x="5693" y="774"/>
                </a:lnTo>
                <a:lnTo>
                  <a:pt x="5701" y="774"/>
                </a:lnTo>
                <a:lnTo>
                  <a:pt x="5701" y="765"/>
                </a:lnTo>
                <a:lnTo>
                  <a:pt x="5701" y="757"/>
                </a:lnTo>
                <a:lnTo>
                  <a:pt x="5701" y="749"/>
                </a:lnTo>
                <a:lnTo>
                  <a:pt x="5701" y="740"/>
                </a:lnTo>
                <a:lnTo>
                  <a:pt x="5710" y="740"/>
                </a:lnTo>
                <a:lnTo>
                  <a:pt x="5710" y="749"/>
                </a:lnTo>
                <a:lnTo>
                  <a:pt x="5710" y="757"/>
                </a:lnTo>
                <a:lnTo>
                  <a:pt x="5710" y="765"/>
                </a:lnTo>
                <a:lnTo>
                  <a:pt x="5710" y="774"/>
                </a:lnTo>
                <a:lnTo>
                  <a:pt x="5710" y="782"/>
                </a:lnTo>
                <a:lnTo>
                  <a:pt x="5710" y="790"/>
                </a:lnTo>
                <a:lnTo>
                  <a:pt x="5701" y="799"/>
                </a:lnTo>
                <a:lnTo>
                  <a:pt x="5701" y="807"/>
                </a:lnTo>
                <a:lnTo>
                  <a:pt x="5701" y="815"/>
                </a:lnTo>
                <a:lnTo>
                  <a:pt x="5693" y="815"/>
                </a:lnTo>
                <a:lnTo>
                  <a:pt x="5693" y="824"/>
                </a:lnTo>
                <a:lnTo>
                  <a:pt x="5684" y="824"/>
                </a:lnTo>
                <a:lnTo>
                  <a:pt x="5676" y="824"/>
                </a:lnTo>
                <a:lnTo>
                  <a:pt x="5676" y="832"/>
                </a:lnTo>
                <a:lnTo>
                  <a:pt x="5684" y="832"/>
                </a:lnTo>
                <a:lnTo>
                  <a:pt x="5684" y="840"/>
                </a:lnTo>
                <a:lnTo>
                  <a:pt x="5693" y="840"/>
                </a:lnTo>
                <a:lnTo>
                  <a:pt x="5693" y="849"/>
                </a:lnTo>
                <a:lnTo>
                  <a:pt x="5701" y="849"/>
                </a:lnTo>
                <a:lnTo>
                  <a:pt x="5701" y="857"/>
                </a:lnTo>
                <a:lnTo>
                  <a:pt x="5710" y="857"/>
                </a:lnTo>
                <a:lnTo>
                  <a:pt x="5710" y="849"/>
                </a:lnTo>
                <a:lnTo>
                  <a:pt x="5710" y="840"/>
                </a:lnTo>
                <a:lnTo>
                  <a:pt x="5701" y="840"/>
                </a:lnTo>
                <a:lnTo>
                  <a:pt x="5701" y="832"/>
                </a:lnTo>
                <a:lnTo>
                  <a:pt x="5701" y="824"/>
                </a:lnTo>
                <a:lnTo>
                  <a:pt x="5701" y="815"/>
                </a:lnTo>
                <a:lnTo>
                  <a:pt x="5710" y="807"/>
                </a:lnTo>
                <a:lnTo>
                  <a:pt x="5710" y="799"/>
                </a:lnTo>
                <a:lnTo>
                  <a:pt x="5710" y="807"/>
                </a:lnTo>
                <a:lnTo>
                  <a:pt x="5710" y="815"/>
                </a:lnTo>
                <a:lnTo>
                  <a:pt x="5710" y="824"/>
                </a:lnTo>
                <a:lnTo>
                  <a:pt x="5710" y="832"/>
                </a:lnTo>
                <a:lnTo>
                  <a:pt x="5718" y="832"/>
                </a:lnTo>
                <a:lnTo>
                  <a:pt x="5727" y="824"/>
                </a:lnTo>
                <a:lnTo>
                  <a:pt x="5727" y="815"/>
                </a:lnTo>
                <a:lnTo>
                  <a:pt x="5735" y="815"/>
                </a:lnTo>
                <a:lnTo>
                  <a:pt x="5743" y="815"/>
                </a:lnTo>
                <a:lnTo>
                  <a:pt x="5735" y="815"/>
                </a:lnTo>
                <a:lnTo>
                  <a:pt x="5735" y="807"/>
                </a:lnTo>
                <a:lnTo>
                  <a:pt x="5735" y="799"/>
                </a:lnTo>
                <a:lnTo>
                  <a:pt x="5727" y="790"/>
                </a:lnTo>
                <a:lnTo>
                  <a:pt x="5727" y="782"/>
                </a:lnTo>
                <a:lnTo>
                  <a:pt x="5727" y="774"/>
                </a:lnTo>
                <a:lnTo>
                  <a:pt x="5718" y="774"/>
                </a:lnTo>
                <a:lnTo>
                  <a:pt x="5718" y="765"/>
                </a:lnTo>
                <a:lnTo>
                  <a:pt x="5718" y="757"/>
                </a:lnTo>
                <a:lnTo>
                  <a:pt x="5727" y="757"/>
                </a:lnTo>
                <a:lnTo>
                  <a:pt x="5735" y="757"/>
                </a:lnTo>
                <a:lnTo>
                  <a:pt x="5735" y="749"/>
                </a:lnTo>
                <a:lnTo>
                  <a:pt x="5727" y="740"/>
                </a:lnTo>
                <a:lnTo>
                  <a:pt x="5727" y="732"/>
                </a:lnTo>
                <a:lnTo>
                  <a:pt x="5727" y="724"/>
                </a:lnTo>
                <a:lnTo>
                  <a:pt x="5718" y="724"/>
                </a:lnTo>
                <a:lnTo>
                  <a:pt x="5718" y="716"/>
                </a:lnTo>
                <a:lnTo>
                  <a:pt x="5710" y="716"/>
                </a:lnTo>
                <a:lnTo>
                  <a:pt x="5710" y="707"/>
                </a:lnTo>
                <a:lnTo>
                  <a:pt x="5710" y="699"/>
                </a:lnTo>
                <a:lnTo>
                  <a:pt x="5718" y="707"/>
                </a:lnTo>
                <a:lnTo>
                  <a:pt x="5718" y="716"/>
                </a:lnTo>
                <a:lnTo>
                  <a:pt x="5727" y="716"/>
                </a:lnTo>
                <a:lnTo>
                  <a:pt x="5727" y="724"/>
                </a:lnTo>
                <a:lnTo>
                  <a:pt x="5735" y="724"/>
                </a:lnTo>
                <a:lnTo>
                  <a:pt x="5735" y="732"/>
                </a:lnTo>
                <a:lnTo>
                  <a:pt x="5743" y="732"/>
                </a:lnTo>
                <a:lnTo>
                  <a:pt x="5752" y="732"/>
                </a:lnTo>
                <a:lnTo>
                  <a:pt x="5752" y="740"/>
                </a:lnTo>
                <a:lnTo>
                  <a:pt x="5760" y="740"/>
                </a:lnTo>
                <a:lnTo>
                  <a:pt x="5760" y="732"/>
                </a:lnTo>
                <a:lnTo>
                  <a:pt x="5760" y="724"/>
                </a:lnTo>
                <a:lnTo>
                  <a:pt x="5752" y="724"/>
                </a:lnTo>
                <a:lnTo>
                  <a:pt x="5752" y="716"/>
                </a:lnTo>
                <a:lnTo>
                  <a:pt x="5760" y="716"/>
                </a:lnTo>
                <a:lnTo>
                  <a:pt x="5769" y="716"/>
                </a:lnTo>
                <a:lnTo>
                  <a:pt x="5769" y="707"/>
                </a:lnTo>
                <a:lnTo>
                  <a:pt x="5760" y="699"/>
                </a:lnTo>
                <a:lnTo>
                  <a:pt x="5752" y="691"/>
                </a:lnTo>
                <a:lnTo>
                  <a:pt x="5752" y="682"/>
                </a:lnTo>
                <a:lnTo>
                  <a:pt x="5743" y="682"/>
                </a:lnTo>
                <a:lnTo>
                  <a:pt x="5743" y="674"/>
                </a:lnTo>
                <a:lnTo>
                  <a:pt x="5735" y="674"/>
                </a:lnTo>
                <a:lnTo>
                  <a:pt x="5735" y="666"/>
                </a:lnTo>
                <a:lnTo>
                  <a:pt x="5743" y="657"/>
                </a:lnTo>
                <a:lnTo>
                  <a:pt x="5743" y="666"/>
                </a:lnTo>
                <a:lnTo>
                  <a:pt x="5743" y="674"/>
                </a:lnTo>
                <a:lnTo>
                  <a:pt x="5752" y="674"/>
                </a:lnTo>
                <a:lnTo>
                  <a:pt x="5752" y="682"/>
                </a:lnTo>
                <a:lnTo>
                  <a:pt x="5760" y="682"/>
                </a:lnTo>
                <a:lnTo>
                  <a:pt x="5769" y="682"/>
                </a:lnTo>
                <a:lnTo>
                  <a:pt x="5769" y="674"/>
                </a:lnTo>
                <a:lnTo>
                  <a:pt x="5769" y="666"/>
                </a:lnTo>
                <a:lnTo>
                  <a:pt x="5769" y="657"/>
                </a:lnTo>
                <a:lnTo>
                  <a:pt x="5769" y="649"/>
                </a:lnTo>
                <a:lnTo>
                  <a:pt x="5769" y="641"/>
                </a:lnTo>
                <a:lnTo>
                  <a:pt x="5777" y="641"/>
                </a:lnTo>
                <a:lnTo>
                  <a:pt x="5777" y="632"/>
                </a:lnTo>
                <a:lnTo>
                  <a:pt x="5785" y="632"/>
                </a:lnTo>
                <a:lnTo>
                  <a:pt x="5785" y="624"/>
                </a:lnTo>
                <a:lnTo>
                  <a:pt x="5785" y="616"/>
                </a:lnTo>
                <a:lnTo>
                  <a:pt x="5785" y="607"/>
                </a:lnTo>
                <a:lnTo>
                  <a:pt x="5785" y="599"/>
                </a:lnTo>
                <a:lnTo>
                  <a:pt x="5785" y="591"/>
                </a:lnTo>
                <a:lnTo>
                  <a:pt x="5785" y="582"/>
                </a:lnTo>
                <a:lnTo>
                  <a:pt x="5794" y="582"/>
                </a:lnTo>
                <a:lnTo>
                  <a:pt x="5794" y="591"/>
                </a:lnTo>
                <a:lnTo>
                  <a:pt x="5794" y="599"/>
                </a:lnTo>
                <a:lnTo>
                  <a:pt x="5794" y="607"/>
                </a:lnTo>
                <a:lnTo>
                  <a:pt x="5794" y="616"/>
                </a:lnTo>
                <a:lnTo>
                  <a:pt x="5794" y="624"/>
                </a:lnTo>
                <a:lnTo>
                  <a:pt x="5794" y="632"/>
                </a:lnTo>
                <a:lnTo>
                  <a:pt x="5794" y="641"/>
                </a:lnTo>
                <a:lnTo>
                  <a:pt x="5794" y="649"/>
                </a:lnTo>
                <a:lnTo>
                  <a:pt x="5802" y="649"/>
                </a:lnTo>
                <a:lnTo>
                  <a:pt x="5802" y="641"/>
                </a:lnTo>
                <a:lnTo>
                  <a:pt x="5802" y="649"/>
                </a:lnTo>
                <a:lnTo>
                  <a:pt x="5802" y="657"/>
                </a:lnTo>
                <a:lnTo>
                  <a:pt x="5802" y="666"/>
                </a:lnTo>
                <a:lnTo>
                  <a:pt x="5794" y="666"/>
                </a:lnTo>
                <a:lnTo>
                  <a:pt x="5794" y="674"/>
                </a:lnTo>
                <a:lnTo>
                  <a:pt x="5794" y="682"/>
                </a:lnTo>
                <a:lnTo>
                  <a:pt x="5802" y="682"/>
                </a:lnTo>
                <a:lnTo>
                  <a:pt x="5802" y="674"/>
                </a:lnTo>
                <a:lnTo>
                  <a:pt x="5811" y="674"/>
                </a:lnTo>
                <a:lnTo>
                  <a:pt x="5819" y="666"/>
                </a:lnTo>
                <a:lnTo>
                  <a:pt x="5828" y="674"/>
                </a:lnTo>
                <a:lnTo>
                  <a:pt x="5828" y="682"/>
                </a:lnTo>
                <a:lnTo>
                  <a:pt x="5819" y="691"/>
                </a:lnTo>
                <a:lnTo>
                  <a:pt x="5819" y="699"/>
                </a:lnTo>
                <a:lnTo>
                  <a:pt x="5811" y="699"/>
                </a:lnTo>
                <a:lnTo>
                  <a:pt x="5811" y="707"/>
                </a:lnTo>
                <a:lnTo>
                  <a:pt x="5811" y="716"/>
                </a:lnTo>
                <a:lnTo>
                  <a:pt x="5802" y="724"/>
                </a:lnTo>
                <a:lnTo>
                  <a:pt x="5802" y="732"/>
                </a:lnTo>
                <a:lnTo>
                  <a:pt x="5811" y="732"/>
                </a:lnTo>
                <a:lnTo>
                  <a:pt x="5819" y="724"/>
                </a:lnTo>
                <a:lnTo>
                  <a:pt x="5828" y="716"/>
                </a:lnTo>
                <a:lnTo>
                  <a:pt x="5836" y="707"/>
                </a:lnTo>
                <a:lnTo>
                  <a:pt x="5836" y="716"/>
                </a:lnTo>
                <a:lnTo>
                  <a:pt x="5836" y="724"/>
                </a:lnTo>
                <a:lnTo>
                  <a:pt x="5828" y="724"/>
                </a:lnTo>
                <a:lnTo>
                  <a:pt x="5828" y="732"/>
                </a:lnTo>
                <a:lnTo>
                  <a:pt x="5819" y="732"/>
                </a:lnTo>
                <a:lnTo>
                  <a:pt x="5811" y="732"/>
                </a:lnTo>
                <a:lnTo>
                  <a:pt x="5811" y="740"/>
                </a:lnTo>
                <a:lnTo>
                  <a:pt x="5802" y="740"/>
                </a:lnTo>
                <a:lnTo>
                  <a:pt x="5811" y="749"/>
                </a:lnTo>
                <a:lnTo>
                  <a:pt x="5819" y="749"/>
                </a:lnTo>
                <a:lnTo>
                  <a:pt x="5819" y="757"/>
                </a:lnTo>
                <a:lnTo>
                  <a:pt x="5828" y="757"/>
                </a:lnTo>
                <a:lnTo>
                  <a:pt x="5836" y="765"/>
                </a:lnTo>
                <a:lnTo>
                  <a:pt x="5828" y="765"/>
                </a:lnTo>
                <a:lnTo>
                  <a:pt x="5819" y="774"/>
                </a:lnTo>
                <a:lnTo>
                  <a:pt x="5819" y="782"/>
                </a:lnTo>
                <a:lnTo>
                  <a:pt x="5828" y="782"/>
                </a:lnTo>
                <a:lnTo>
                  <a:pt x="5836" y="790"/>
                </a:lnTo>
                <a:lnTo>
                  <a:pt x="5836" y="782"/>
                </a:lnTo>
                <a:lnTo>
                  <a:pt x="5844" y="782"/>
                </a:lnTo>
                <a:lnTo>
                  <a:pt x="5844" y="774"/>
                </a:lnTo>
                <a:lnTo>
                  <a:pt x="5853" y="774"/>
                </a:lnTo>
                <a:lnTo>
                  <a:pt x="5853" y="782"/>
                </a:lnTo>
                <a:lnTo>
                  <a:pt x="5844" y="790"/>
                </a:lnTo>
                <a:lnTo>
                  <a:pt x="5844" y="799"/>
                </a:lnTo>
                <a:lnTo>
                  <a:pt x="5836" y="807"/>
                </a:lnTo>
                <a:lnTo>
                  <a:pt x="5836" y="815"/>
                </a:lnTo>
                <a:lnTo>
                  <a:pt x="5836" y="824"/>
                </a:lnTo>
                <a:lnTo>
                  <a:pt x="5828" y="824"/>
                </a:lnTo>
                <a:lnTo>
                  <a:pt x="5836" y="824"/>
                </a:lnTo>
                <a:lnTo>
                  <a:pt x="5844" y="815"/>
                </a:lnTo>
                <a:lnTo>
                  <a:pt x="5844" y="807"/>
                </a:lnTo>
                <a:lnTo>
                  <a:pt x="5853" y="807"/>
                </a:lnTo>
                <a:lnTo>
                  <a:pt x="5853" y="799"/>
                </a:lnTo>
                <a:lnTo>
                  <a:pt x="5861" y="799"/>
                </a:lnTo>
                <a:lnTo>
                  <a:pt x="5870" y="790"/>
                </a:lnTo>
                <a:lnTo>
                  <a:pt x="5870" y="799"/>
                </a:lnTo>
                <a:lnTo>
                  <a:pt x="5870" y="807"/>
                </a:lnTo>
                <a:lnTo>
                  <a:pt x="5861" y="807"/>
                </a:lnTo>
                <a:lnTo>
                  <a:pt x="5861" y="815"/>
                </a:lnTo>
                <a:lnTo>
                  <a:pt x="5861" y="824"/>
                </a:lnTo>
                <a:lnTo>
                  <a:pt x="5853" y="832"/>
                </a:lnTo>
                <a:lnTo>
                  <a:pt x="5853" y="840"/>
                </a:lnTo>
                <a:lnTo>
                  <a:pt x="5853" y="849"/>
                </a:lnTo>
                <a:lnTo>
                  <a:pt x="5861" y="849"/>
                </a:lnTo>
                <a:lnTo>
                  <a:pt x="5870" y="849"/>
                </a:lnTo>
                <a:lnTo>
                  <a:pt x="5870" y="840"/>
                </a:lnTo>
                <a:lnTo>
                  <a:pt x="5878" y="840"/>
                </a:lnTo>
                <a:lnTo>
                  <a:pt x="5878" y="849"/>
                </a:lnTo>
                <a:lnTo>
                  <a:pt x="5878" y="857"/>
                </a:lnTo>
                <a:lnTo>
                  <a:pt x="5878" y="865"/>
                </a:lnTo>
                <a:lnTo>
                  <a:pt x="5870" y="865"/>
                </a:lnTo>
                <a:lnTo>
                  <a:pt x="5878" y="865"/>
                </a:lnTo>
                <a:lnTo>
                  <a:pt x="5887" y="865"/>
                </a:lnTo>
                <a:lnTo>
                  <a:pt x="5887" y="874"/>
                </a:lnTo>
                <a:lnTo>
                  <a:pt x="5878" y="874"/>
                </a:lnTo>
                <a:lnTo>
                  <a:pt x="5870" y="874"/>
                </a:lnTo>
                <a:lnTo>
                  <a:pt x="5861" y="874"/>
                </a:lnTo>
                <a:lnTo>
                  <a:pt x="5861" y="865"/>
                </a:lnTo>
                <a:lnTo>
                  <a:pt x="5853" y="874"/>
                </a:lnTo>
                <a:lnTo>
                  <a:pt x="5844" y="874"/>
                </a:lnTo>
                <a:lnTo>
                  <a:pt x="5853" y="874"/>
                </a:lnTo>
                <a:lnTo>
                  <a:pt x="5861" y="882"/>
                </a:lnTo>
                <a:lnTo>
                  <a:pt x="5870" y="882"/>
                </a:lnTo>
                <a:lnTo>
                  <a:pt x="5870" y="890"/>
                </a:lnTo>
                <a:lnTo>
                  <a:pt x="5878" y="899"/>
                </a:lnTo>
                <a:lnTo>
                  <a:pt x="6063" y="899"/>
                </a:lnTo>
                <a:lnTo>
                  <a:pt x="6063" y="0"/>
                </a:lnTo>
                <a:close/>
              </a:path>
            </a:pathLst>
          </a:custGeom>
          <a:solidFill>
            <a:srgbClr val="00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5" name="Rectangle 3"/>
          <p:cNvSpPr>
            <a:spLocks noGrp="1" noChangeArrowheads="1"/>
          </p:cNvSpPr>
          <p:nvPr>
            <p:ph type="title"/>
          </p:nvPr>
        </p:nvSpPr>
        <p:spPr bwMode="auto">
          <a:xfrm>
            <a:off x="457200" y="228600"/>
            <a:ext cx="7391400" cy="990600"/>
          </a:xfrm>
          <a:prstGeom prst="rect">
            <a:avLst/>
          </a:prstGeom>
          <a:noFill/>
          <a:ln>
            <a:noFill/>
          </a:ln>
          <a:effectLst>
            <a:outerShdw dist="45791" dir="7421404" algn="ctr" rotWithShape="0">
              <a:srgbClr val="001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3076" name="Rectangle 4"/>
          <p:cNvSpPr>
            <a:spLocks noGrp="1" noChangeArrowheads="1"/>
          </p:cNvSpPr>
          <p:nvPr>
            <p:ph type="body" idx="1"/>
          </p:nvPr>
        </p:nvSpPr>
        <p:spPr bwMode="auto">
          <a:xfrm>
            <a:off x="381000" y="16764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3077" name="Line 5"/>
          <p:cNvSpPr>
            <a:spLocks noChangeShapeType="1"/>
          </p:cNvSpPr>
          <p:nvPr/>
        </p:nvSpPr>
        <p:spPr bwMode="auto">
          <a:xfrm>
            <a:off x="1588" y="6324600"/>
            <a:ext cx="8685212" cy="0"/>
          </a:xfrm>
          <a:prstGeom prst="line">
            <a:avLst/>
          </a:prstGeom>
          <a:noFill/>
          <a:ln w="25400">
            <a:solidFill>
              <a:srgbClr val="00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 name="Rectangle 6"/>
          <p:cNvSpPr>
            <a:spLocks noChangeArrowheads="1"/>
          </p:cNvSpPr>
          <p:nvPr/>
        </p:nvSpPr>
        <p:spPr bwMode="auto">
          <a:xfrm>
            <a:off x="6283325" y="6324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n-US" altLang="en-US" sz="1400" b="1" smtClean="0">
                <a:solidFill>
                  <a:srgbClr val="003300"/>
                </a:solidFill>
              </a:rPr>
              <a:t>CANFOR CORPORATION</a:t>
            </a:r>
          </a:p>
        </p:txBody>
      </p:sp>
      <p:sp>
        <p:nvSpPr>
          <p:cNvPr id="3079" name="Rectangle 7"/>
          <p:cNvSpPr>
            <a:spLocks noChangeArrowheads="1"/>
          </p:cNvSpPr>
          <p:nvPr/>
        </p:nvSpPr>
        <p:spPr bwMode="auto">
          <a:xfrm>
            <a:off x="0" y="67056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600" smtClean="0">
                <a:solidFill>
                  <a:srgbClr val="000000"/>
                </a:solidFill>
              </a:rPr>
              <a:t>FILE  </a:t>
            </a:r>
            <a:fld id="{C39BE632-102E-411D-9A16-7ADF33D07028}" type="slidenum">
              <a:rPr lang="en-US" altLang="en-US" sz="600" smtClean="0">
                <a:solidFill>
                  <a:srgbClr val="000000"/>
                </a:solidFill>
              </a:rPr>
              <a:pPr>
                <a:defRPr/>
              </a:pPr>
              <a:t>‹#›</a:t>
            </a:fld>
            <a:endParaRPr lang="en-US" altLang="en-US" sz="6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transition/>
  <p:timing>
    <p:tnLst>
      <p:par>
        <p:cTn id="1" dur="indefinite" restart="never" nodeType="tmRoot"/>
      </p:par>
    </p:tnLst>
  </p:timing>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Black" pitchFamily="34" charset="0"/>
        </a:defRPr>
      </a:lvl2pPr>
      <a:lvl3pPr algn="l" rtl="0" eaLnBrk="1" fontAlgn="base" hangingPunct="1">
        <a:spcBef>
          <a:spcPct val="0"/>
        </a:spcBef>
        <a:spcAft>
          <a:spcPct val="0"/>
        </a:spcAft>
        <a:defRPr sz="2800">
          <a:solidFill>
            <a:schemeClr val="bg1"/>
          </a:solidFill>
          <a:latin typeface="Arial Black" pitchFamily="34" charset="0"/>
        </a:defRPr>
      </a:lvl3pPr>
      <a:lvl4pPr algn="l" rtl="0" eaLnBrk="1" fontAlgn="base" hangingPunct="1">
        <a:spcBef>
          <a:spcPct val="0"/>
        </a:spcBef>
        <a:spcAft>
          <a:spcPct val="0"/>
        </a:spcAft>
        <a:defRPr sz="2800">
          <a:solidFill>
            <a:schemeClr val="bg1"/>
          </a:solidFill>
          <a:latin typeface="Arial Black" pitchFamily="34" charset="0"/>
        </a:defRPr>
      </a:lvl4pPr>
      <a:lvl5pPr algn="l" rtl="0" eaLnBrk="1" fontAlgn="base" hangingPunct="1">
        <a:spcBef>
          <a:spcPct val="0"/>
        </a:spcBef>
        <a:spcAft>
          <a:spcPct val="0"/>
        </a:spcAft>
        <a:defRPr sz="2800">
          <a:solidFill>
            <a:schemeClr val="bg1"/>
          </a:solidFill>
          <a:latin typeface="Arial Black" pitchFamily="34" charset="0"/>
        </a:defRPr>
      </a:lvl5pPr>
      <a:lvl6pPr marL="457200" algn="l" rtl="0" eaLnBrk="1" fontAlgn="base" hangingPunct="1">
        <a:spcBef>
          <a:spcPct val="0"/>
        </a:spcBef>
        <a:spcAft>
          <a:spcPct val="0"/>
        </a:spcAft>
        <a:defRPr sz="2800">
          <a:solidFill>
            <a:schemeClr val="bg1"/>
          </a:solidFill>
          <a:latin typeface="Arial Black" pitchFamily="34" charset="0"/>
        </a:defRPr>
      </a:lvl6pPr>
      <a:lvl7pPr marL="914400" algn="l" rtl="0" eaLnBrk="1" fontAlgn="base" hangingPunct="1">
        <a:spcBef>
          <a:spcPct val="0"/>
        </a:spcBef>
        <a:spcAft>
          <a:spcPct val="0"/>
        </a:spcAft>
        <a:defRPr sz="2800">
          <a:solidFill>
            <a:schemeClr val="bg1"/>
          </a:solidFill>
          <a:latin typeface="Arial Black" pitchFamily="34" charset="0"/>
        </a:defRPr>
      </a:lvl7pPr>
      <a:lvl8pPr marL="1371600" algn="l" rtl="0" eaLnBrk="1" fontAlgn="base" hangingPunct="1">
        <a:spcBef>
          <a:spcPct val="0"/>
        </a:spcBef>
        <a:spcAft>
          <a:spcPct val="0"/>
        </a:spcAft>
        <a:defRPr sz="2800">
          <a:solidFill>
            <a:schemeClr val="bg1"/>
          </a:solidFill>
          <a:latin typeface="Arial Black" pitchFamily="34" charset="0"/>
        </a:defRPr>
      </a:lvl8pPr>
      <a:lvl9pPr marL="1828800" algn="l" rtl="0" eaLnBrk="1" fontAlgn="base" hangingPunct="1">
        <a:spcBef>
          <a:spcPct val="0"/>
        </a:spcBef>
        <a:spcAft>
          <a:spcPct val="0"/>
        </a:spcAft>
        <a:defRPr sz="2800">
          <a:solidFill>
            <a:schemeClr val="bg1"/>
          </a:solidFill>
          <a:latin typeface="Arial Black" pitchFamily="34" charset="0"/>
        </a:defRPr>
      </a:lvl9pPr>
    </p:titleStyle>
    <p:bodyStyle>
      <a:lvl1pPr marL="342900" indent="-342900" algn="l" rtl="0" eaLnBrk="1" fontAlgn="base" hangingPunct="1">
        <a:lnSpc>
          <a:spcPct val="89000"/>
        </a:lnSpc>
        <a:spcBef>
          <a:spcPct val="0"/>
        </a:spcBef>
        <a:spcAft>
          <a:spcPct val="60000"/>
        </a:spcAft>
        <a:buChar char="•"/>
        <a:defRPr sz="2600">
          <a:solidFill>
            <a:schemeClr val="tx1"/>
          </a:solidFill>
          <a:latin typeface="+mn-lt"/>
          <a:ea typeface="+mn-ea"/>
          <a:cs typeface="+mn-cs"/>
        </a:defRPr>
      </a:lvl1pPr>
      <a:lvl2pPr marL="742950" indent="-285750" algn="l" rtl="0" eaLnBrk="1" fontAlgn="base" hangingPunct="1">
        <a:lnSpc>
          <a:spcPct val="89000"/>
        </a:lnSpc>
        <a:spcBef>
          <a:spcPct val="0"/>
        </a:spcBef>
        <a:spcAft>
          <a:spcPct val="6000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098" name="Freeform 8"/>
          <p:cNvSpPr>
            <a:spLocks/>
          </p:cNvSpPr>
          <p:nvPr/>
        </p:nvSpPr>
        <p:spPr bwMode="auto">
          <a:xfrm>
            <a:off x="0" y="0"/>
            <a:ext cx="9144000" cy="1355725"/>
          </a:xfrm>
          <a:custGeom>
            <a:avLst/>
            <a:gdLst>
              <a:gd name="T0" fmla="*/ 7442791 w 6063"/>
              <a:gd name="T1" fmla="*/ 1280323 h 899"/>
              <a:gd name="T2" fmla="*/ 7454856 w 6063"/>
              <a:gd name="T3" fmla="*/ 1254687 h 899"/>
              <a:gd name="T4" fmla="*/ 7480495 w 6063"/>
              <a:gd name="T5" fmla="*/ 1216986 h 899"/>
              <a:gd name="T6" fmla="*/ 7468429 w 6063"/>
              <a:gd name="T7" fmla="*/ 1141584 h 899"/>
              <a:gd name="T8" fmla="*/ 7480495 w 6063"/>
              <a:gd name="T9" fmla="*/ 1028481 h 899"/>
              <a:gd name="T10" fmla="*/ 7468429 w 6063"/>
              <a:gd name="T11" fmla="*/ 953079 h 899"/>
              <a:gd name="T12" fmla="*/ 7531772 w 6063"/>
              <a:gd name="T13" fmla="*/ 978716 h 899"/>
              <a:gd name="T14" fmla="*/ 7543838 w 6063"/>
              <a:gd name="T15" fmla="*/ 928951 h 899"/>
              <a:gd name="T16" fmla="*/ 7583050 w 6063"/>
              <a:gd name="T17" fmla="*/ 766083 h 899"/>
              <a:gd name="T18" fmla="*/ 7595115 w 6063"/>
              <a:gd name="T19" fmla="*/ 891250 h 899"/>
              <a:gd name="T20" fmla="*/ 7607181 w 6063"/>
              <a:gd name="T21" fmla="*/ 990780 h 899"/>
              <a:gd name="T22" fmla="*/ 7632819 w 6063"/>
              <a:gd name="T23" fmla="*/ 1028481 h 899"/>
              <a:gd name="T24" fmla="*/ 7646393 w 6063"/>
              <a:gd name="T25" fmla="*/ 1129519 h 899"/>
              <a:gd name="T26" fmla="*/ 7672032 w 6063"/>
              <a:gd name="T27" fmla="*/ 1179285 h 899"/>
              <a:gd name="T28" fmla="*/ 7747440 w 6063"/>
              <a:gd name="T29" fmla="*/ 1141584 h 899"/>
              <a:gd name="T30" fmla="*/ 7785144 w 6063"/>
              <a:gd name="T31" fmla="*/ 1091819 h 899"/>
              <a:gd name="T32" fmla="*/ 7836422 w 6063"/>
              <a:gd name="T33" fmla="*/ 990780 h 899"/>
              <a:gd name="T34" fmla="*/ 7824356 w 6063"/>
              <a:gd name="T35" fmla="*/ 891250 h 899"/>
              <a:gd name="T36" fmla="*/ 7862060 w 6063"/>
              <a:gd name="T37" fmla="*/ 815848 h 899"/>
              <a:gd name="T38" fmla="*/ 7874126 w 6063"/>
              <a:gd name="T39" fmla="*/ 665044 h 899"/>
              <a:gd name="T40" fmla="*/ 7925403 w 6063"/>
              <a:gd name="T41" fmla="*/ 827912 h 899"/>
              <a:gd name="T42" fmla="*/ 7963107 w 6063"/>
              <a:gd name="T43" fmla="*/ 853549 h 899"/>
              <a:gd name="T44" fmla="*/ 7963107 w 6063"/>
              <a:gd name="T45" fmla="*/ 953079 h 899"/>
              <a:gd name="T46" fmla="*/ 7988746 w 6063"/>
              <a:gd name="T47" fmla="*/ 990780 h 899"/>
              <a:gd name="T48" fmla="*/ 7976681 w 6063"/>
              <a:gd name="T49" fmla="*/ 1103883 h 899"/>
              <a:gd name="T50" fmla="*/ 8052089 w 6063"/>
              <a:gd name="T51" fmla="*/ 1079754 h 899"/>
              <a:gd name="T52" fmla="*/ 8026450 w 6063"/>
              <a:gd name="T53" fmla="*/ 1229050 h 899"/>
              <a:gd name="T54" fmla="*/ 8077728 w 6063"/>
              <a:gd name="T55" fmla="*/ 1179285 h 899"/>
              <a:gd name="T56" fmla="*/ 8089793 w 6063"/>
              <a:gd name="T57" fmla="*/ 1115947 h 899"/>
              <a:gd name="T58" fmla="*/ 8141071 w 6063"/>
              <a:gd name="T59" fmla="*/ 1042053 h 899"/>
              <a:gd name="T60" fmla="*/ 8129005 w 6063"/>
              <a:gd name="T61" fmla="*/ 978716 h 899"/>
              <a:gd name="T62" fmla="*/ 8154644 w 6063"/>
              <a:gd name="T63" fmla="*/ 891250 h 899"/>
              <a:gd name="T64" fmla="*/ 8178775 w 6063"/>
              <a:gd name="T65" fmla="*/ 815848 h 899"/>
              <a:gd name="T66" fmla="*/ 8230052 w 6063"/>
              <a:gd name="T67" fmla="*/ 941015 h 899"/>
              <a:gd name="T68" fmla="*/ 8230052 w 6063"/>
              <a:gd name="T69" fmla="*/ 1004352 h 899"/>
              <a:gd name="T70" fmla="*/ 8293395 w 6063"/>
              <a:gd name="T71" fmla="*/ 990780 h 899"/>
              <a:gd name="T72" fmla="*/ 8281330 w 6063"/>
              <a:gd name="T73" fmla="*/ 1079754 h 899"/>
              <a:gd name="T74" fmla="*/ 8293395 w 6063"/>
              <a:gd name="T75" fmla="*/ 1141584 h 899"/>
              <a:gd name="T76" fmla="*/ 8319034 w 6063"/>
              <a:gd name="T77" fmla="*/ 1091819 h 899"/>
              <a:gd name="T78" fmla="*/ 8382377 w 6063"/>
              <a:gd name="T79" fmla="*/ 1004352 h 899"/>
              <a:gd name="T80" fmla="*/ 8370312 w 6063"/>
              <a:gd name="T81" fmla="*/ 877677 h 899"/>
              <a:gd name="T82" fmla="*/ 8408016 w 6063"/>
              <a:gd name="T83" fmla="*/ 815848 h 899"/>
              <a:gd name="T84" fmla="*/ 8445720 w 6063"/>
              <a:gd name="T85" fmla="*/ 714809 h 899"/>
              <a:gd name="T86" fmla="*/ 8471359 w 6063"/>
              <a:gd name="T87" fmla="*/ 877677 h 899"/>
              <a:gd name="T88" fmla="*/ 8483424 w 6063"/>
              <a:gd name="T89" fmla="*/ 941015 h 899"/>
              <a:gd name="T90" fmla="*/ 8572406 w 6063"/>
              <a:gd name="T91" fmla="*/ 953079 h 899"/>
              <a:gd name="T92" fmla="*/ 8560340 w 6063"/>
              <a:gd name="T93" fmla="*/ 1042053 h 899"/>
              <a:gd name="T94" fmla="*/ 8548275 w 6063"/>
              <a:gd name="T95" fmla="*/ 1153648 h 899"/>
              <a:gd name="T96" fmla="*/ 8611618 w 6063"/>
              <a:gd name="T97" fmla="*/ 1179285 h 899"/>
              <a:gd name="T98" fmla="*/ 8611618 w 6063"/>
              <a:gd name="T99" fmla="*/ 1280323 h 899"/>
              <a:gd name="T100" fmla="*/ 8649322 w 6063"/>
              <a:gd name="T101" fmla="*/ 1229050 h 899"/>
              <a:gd name="T102" fmla="*/ 8649322 w 6063"/>
              <a:gd name="T103" fmla="*/ 1141584 h 899"/>
              <a:gd name="T104" fmla="*/ 8649322 w 6063"/>
              <a:gd name="T105" fmla="*/ 1103883 h 899"/>
              <a:gd name="T106" fmla="*/ 8674961 w 6063"/>
              <a:gd name="T107" fmla="*/ 1042053 h 899"/>
              <a:gd name="T108" fmla="*/ 8700600 w 6063"/>
              <a:gd name="T109" fmla="*/ 966652 h 899"/>
              <a:gd name="T110" fmla="*/ 8738304 w 6063"/>
              <a:gd name="T111" fmla="*/ 941015 h 899"/>
              <a:gd name="T112" fmla="*/ 8738304 w 6063"/>
              <a:gd name="T113" fmla="*/ 1028481 h 899"/>
              <a:gd name="T114" fmla="*/ 8789581 w 6063"/>
              <a:gd name="T115" fmla="*/ 1079754 h 899"/>
              <a:gd name="T116" fmla="*/ 8776008 w 6063"/>
              <a:gd name="T117" fmla="*/ 1167220 h 899"/>
              <a:gd name="T118" fmla="*/ 8839351 w 6063"/>
              <a:gd name="T119" fmla="*/ 1204921 h 899"/>
              <a:gd name="T120" fmla="*/ 8864990 w 6063"/>
              <a:gd name="T121" fmla="*/ 1266751 h 899"/>
              <a:gd name="T122" fmla="*/ 8852924 w 6063"/>
              <a:gd name="T123" fmla="*/ 1330088 h 8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63" h="899">
                <a:moveTo>
                  <a:pt x="6063" y="0"/>
                </a:moveTo>
                <a:lnTo>
                  <a:pt x="0" y="0"/>
                </a:lnTo>
                <a:lnTo>
                  <a:pt x="0" y="899"/>
                </a:lnTo>
                <a:lnTo>
                  <a:pt x="4935" y="899"/>
                </a:lnTo>
                <a:lnTo>
                  <a:pt x="4927" y="890"/>
                </a:lnTo>
                <a:lnTo>
                  <a:pt x="4918" y="890"/>
                </a:lnTo>
                <a:lnTo>
                  <a:pt x="4910" y="882"/>
                </a:lnTo>
                <a:lnTo>
                  <a:pt x="4910" y="865"/>
                </a:lnTo>
                <a:lnTo>
                  <a:pt x="4910" y="857"/>
                </a:lnTo>
                <a:lnTo>
                  <a:pt x="4901" y="857"/>
                </a:lnTo>
                <a:lnTo>
                  <a:pt x="4901" y="849"/>
                </a:lnTo>
                <a:lnTo>
                  <a:pt x="4910" y="840"/>
                </a:lnTo>
                <a:lnTo>
                  <a:pt x="4910" y="849"/>
                </a:lnTo>
                <a:lnTo>
                  <a:pt x="4918" y="849"/>
                </a:lnTo>
                <a:lnTo>
                  <a:pt x="4927" y="849"/>
                </a:lnTo>
                <a:lnTo>
                  <a:pt x="4935" y="849"/>
                </a:lnTo>
                <a:lnTo>
                  <a:pt x="4943" y="857"/>
                </a:lnTo>
                <a:lnTo>
                  <a:pt x="4952" y="857"/>
                </a:lnTo>
                <a:lnTo>
                  <a:pt x="4960" y="849"/>
                </a:lnTo>
                <a:lnTo>
                  <a:pt x="4952" y="840"/>
                </a:lnTo>
                <a:lnTo>
                  <a:pt x="4943" y="840"/>
                </a:lnTo>
                <a:lnTo>
                  <a:pt x="4943" y="832"/>
                </a:lnTo>
                <a:lnTo>
                  <a:pt x="4943" y="824"/>
                </a:lnTo>
                <a:lnTo>
                  <a:pt x="4943" y="832"/>
                </a:lnTo>
                <a:lnTo>
                  <a:pt x="4935" y="832"/>
                </a:lnTo>
                <a:lnTo>
                  <a:pt x="4927" y="832"/>
                </a:lnTo>
                <a:lnTo>
                  <a:pt x="4927" y="824"/>
                </a:lnTo>
                <a:lnTo>
                  <a:pt x="4927" y="815"/>
                </a:lnTo>
                <a:lnTo>
                  <a:pt x="4918" y="807"/>
                </a:lnTo>
                <a:lnTo>
                  <a:pt x="4918" y="799"/>
                </a:lnTo>
                <a:lnTo>
                  <a:pt x="4918" y="790"/>
                </a:lnTo>
                <a:lnTo>
                  <a:pt x="4927" y="790"/>
                </a:lnTo>
                <a:lnTo>
                  <a:pt x="4927" y="799"/>
                </a:lnTo>
                <a:lnTo>
                  <a:pt x="4935" y="799"/>
                </a:lnTo>
                <a:lnTo>
                  <a:pt x="4943" y="807"/>
                </a:lnTo>
                <a:lnTo>
                  <a:pt x="4952" y="807"/>
                </a:lnTo>
                <a:lnTo>
                  <a:pt x="4960" y="807"/>
                </a:lnTo>
                <a:lnTo>
                  <a:pt x="4969" y="807"/>
                </a:lnTo>
                <a:lnTo>
                  <a:pt x="4969" y="799"/>
                </a:lnTo>
                <a:lnTo>
                  <a:pt x="4960" y="790"/>
                </a:lnTo>
                <a:lnTo>
                  <a:pt x="4952" y="790"/>
                </a:lnTo>
                <a:lnTo>
                  <a:pt x="4952" y="782"/>
                </a:lnTo>
                <a:lnTo>
                  <a:pt x="4943" y="782"/>
                </a:lnTo>
                <a:lnTo>
                  <a:pt x="4943" y="774"/>
                </a:lnTo>
                <a:lnTo>
                  <a:pt x="4943" y="765"/>
                </a:lnTo>
                <a:lnTo>
                  <a:pt x="4943" y="757"/>
                </a:lnTo>
                <a:lnTo>
                  <a:pt x="4943" y="749"/>
                </a:lnTo>
                <a:lnTo>
                  <a:pt x="4943" y="740"/>
                </a:lnTo>
                <a:lnTo>
                  <a:pt x="4943" y="732"/>
                </a:lnTo>
                <a:lnTo>
                  <a:pt x="4943" y="740"/>
                </a:lnTo>
                <a:lnTo>
                  <a:pt x="4952" y="749"/>
                </a:lnTo>
                <a:lnTo>
                  <a:pt x="4952" y="757"/>
                </a:lnTo>
                <a:lnTo>
                  <a:pt x="4960" y="757"/>
                </a:lnTo>
                <a:lnTo>
                  <a:pt x="4969" y="749"/>
                </a:lnTo>
                <a:lnTo>
                  <a:pt x="4969" y="740"/>
                </a:lnTo>
                <a:lnTo>
                  <a:pt x="4969" y="749"/>
                </a:lnTo>
                <a:lnTo>
                  <a:pt x="4977" y="749"/>
                </a:lnTo>
                <a:lnTo>
                  <a:pt x="4977" y="740"/>
                </a:lnTo>
                <a:lnTo>
                  <a:pt x="4977" y="732"/>
                </a:lnTo>
                <a:lnTo>
                  <a:pt x="4969" y="732"/>
                </a:lnTo>
                <a:lnTo>
                  <a:pt x="4969" y="724"/>
                </a:lnTo>
                <a:lnTo>
                  <a:pt x="4969" y="716"/>
                </a:lnTo>
                <a:lnTo>
                  <a:pt x="4969" y="707"/>
                </a:lnTo>
                <a:lnTo>
                  <a:pt x="4960" y="707"/>
                </a:lnTo>
                <a:lnTo>
                  <a:pt x="4960" y="699"/>
                </a:lnTo>
                <a:lnTo>
                  <a:pt x="4960" y="691"/>
                </a:lnTo>
                <a:lnTo>
                  <a:pt x="4960" y="682"/>
                </a:lnTo>
                <a:lnTo>
                  <a:pt x="4969" y="682"/>
                </a:lnTo>
                <a:lnTo>
                  <a:pt x="4969" y="691"/>
                </a:lnTo>
                <a:lnTo>
                  <a:pt x="4977" y="691"/>
                </a:lnTo>
                <a:lnTo>
                  <a:pt x="4977" y="682"/>
                </a:lnTo>
                <a:lnTo>
                  <a:pt x="4969" y="682"/>
                </a:lnTo>
                <a:lnTo>
                  <a:pt x="4969" y="674"/>
                </a:lnTo>
                <a:lnTo>
                  <a:pt x="4969" y="666"/>
                </a:lnTo>
                <a:lnTo>
                  <a:pt x="4960" y="657"/>
                </a:lnTo>
                <a:lnTo>
                  <a:pt x="4960" y="649"/>
                </a:lnTo>
                <a:lnTo>
                  <a:pt x="4952" y="649"/>
                </a:lnTo>
                <a:lnTo>
                  <a:pt x="4952" y="641"/>
                </a:lnTo>
                <a:lnTo>
                  <a:pt x="4952" y="632"/>
                </a:lnTo>
                <a:lnTo>
                  <a:pt x="4952" y="624"/>
                </a:lnTo>
                <a:lnTo>
                  <a:pt x="4952" y="632"/>
                </a:lnTo>
                <a:lnTo>
                  <a:pt x="4960" y="641"/>
                </a:lnTo>
                <a:lnTo>
                  <a:pt x="4960" y="649"/>
                </a:lnTo>
                <a:lnTo>
                  <a:pt x="4969" y="649"/>
                </a:lnTo>
                <a:lnTo>
                  <a:pt x="4977" y="657"/>
                </a:lnTo>
                <a:lnTo>
                  <a:pt x="4977" y="666"/>
                </a:lnTo>
                <a:lnTo>
                  <a:pt x="4985" y="666"/>
                </a:lnTo>
                <a:lnTo>
                  <a:pt x="4994" y="666"/>
                </a:lnTo>
                <a:lnTo>
                  <a:pt x="5002" y="666"/>
                </a:lnTo>
                <a:lnTo>
                  <a:pt x="5002" y="657"/>
                </a:lnTo>
                <a:lnTo>
                  <a:pt x="4994" y="657"/>
                </a:lnTo>
                <a:lnTo>
                  <a:pt x="4994" y="649"/>
                </a:lnTo>
                <a:lnTo>
                  <a:pt x="4985" y="649"/>
                </a:lnTo>
                <a:lnTo>
                  <a:pt x="4994" y="649"/>
                </a:lnTo>
                <a:lnTo>
                  <a:pt x="5002" y="649"/>
                </a:lnTo>
                <a:lnTo>
                  <a:pt x="5002" y="641"/>
                </a:lnTo>
                <a:lnTo>
                  <a:pt x="5011" y="641"/>
                </a:lnTo>
                <a:lnTo>
                  <a:pt x="5002" y="632"/>
                </a:lnTo>
                <a:lnTo>
                  <a:pt x="5002" y="624"/>
                </a:lnTo>
                <a:lnTo>
                  <a:pt x="4994" y="624"/>
                </a:lnTo>
                <a:lnTo>
                  <a:pt x="4985" y="616"/>
                </a:lnTo>
                <a:lnTo>
                  <a:pt x="4985" y="607"/>
                </a:lnTo>
                <a:lnTo>
                  <a:pt x="4977" y="607"/>
                </a:lnTo>
                <a:lnTo>
                  <a:pt x="4977" y="599"/>
                </a:lnTo>
                <a:lnTo>
                  <a:pt x="4977" y="591"/>
                </a:lnTo>
                <a:lnTo>
                  <a:pt x="4985" y="591"/>
                </a:lnTo>
                <a:lnTo>
                  <a:pt x="4985" y="599"/>
                </a:lnTo>
                <a:lnTo>
                  <a:pt x="4985" y="607"/>
                </a:lnTo>
                <a:lnTo>
                  <a:pt x="4994" y="607"/>
                </a:lnTo>
                <a:lnTo>
                  <a:pt x="4994" y="616"/>
                </a:lnTo>
                <a:lnTo>
                  <a:pt x="5002" y="616"/>
                </a:lnTo>
                <a:lnTo>
                  <a:pt x="5002" y="607"/>
                </a:lnTo>
                <a:lnTo>
                  <a:pt x="5011" y="607"/>
                </a:lnTo>
                <a:lnTo>
                  <a:pt x="5011" y="599"/>
                </a:lnTo>
                <a:lnTo>
                  <a:pt x="5011" y="591"/>
                </a:lnTo>
                <a:lnTo>
                  <a:pt x="5011" y="582"/>
                </a:lnTo>
                <a:lnTo>
                  <a:pt x="5011" y="574"/>
                </a:lnTo>
                <a:lnTo>
                  <a:pt x="5002" y="566"/>
                </a:lnTo>
                <a:lnTo>
                  <a:pt x="5011" y="566"/>
                </a:lnTo>
                <a:lnTo>
                  <a:pt x="5019" y="566"/>
                </a:lnTo>
                <a:lnTo>
                  <a:pt x="5019" y="557"/>
                </a:lnTo>
                <a:lnTo>
                  <a:pt x="5028" y="549"/>
                </a:lnTo>
                <a:lnTo>
                  <a:pt x="5028" y="541"/>
                </a:lnTo>
                <a:lnTo>
                  <a:pt x="5028" y="533"/>
                </a:lnTo>
                <a:lnTo>
                  <a:pt x="5019" y="524"/>
                </a:lnTo>
                <a:lnTo>
                  <a:pt x="5019" y="516"/>
                </a:lnTo>
                <a:lnTo>
                  <a:pt x="5028" y="508"/>
                </a:lnTo>
                <a:lnTo>
                  <a:pt x="5036" y="516"/>
                </a:lnTo>
                <a:lnTo>
                  <a:pt x="5036" y="524"/>
                </a:lnTo>
                <a:lnTo>
                  <a:pt x="5036" y="533"/>
                </a:lnTo>
                <a:lnTo>
                  <a:pt x="5036" y="541"/>
                </a:lnTo>
                <a:lnTo>
                  <a:pt x="5036" y="549"/>
                </a:lnTo>
                <a:lnTo>
                  <a:pt x="5036" y="557"/>
                </a:lnTo>
                <a:lnTo>
                  <a:pt x="5036" y="566"/>
                </a:lnTo>
                <a:lnTo>
                  <a:pt x="5028" y="574"/>
                </a:lnTo>
                <a:lnTo>
                  <a:pt x="5036" y="582"/>
                </a:lnTo>
                <a:lnTo>
                  <a:pt x="5036" y="574"/>
                </a:lnTo>
                <a:lnTo>
                  <a:pt x="5044" y="574"/>
                </a:lnTo>
                <a:lnTo>
                  <a:pt x="5044" y="582"/>
                </a:lnTo>
                <a:lnTo>
                  <a:pt x="5036" y="591"/>
                </a:lnTo>
                <a:lnTo>
                  <a:pt x="5036" y="599"/>
                </a:lnTo>
                <a:lnTo>
                  <a:pt x="5036" y="607"/>
                </a:lnTo>
                <a:lnTo>
                  <a:pt x="5044" y="607"/>
                </a:lnTo>
                <a:lnTo>
                  <a:pt x="5053" y="607"/>
                </a:lnTo>
                <a:lnTo>
                  <a:pt x="5061" y="599"/>
                </a:lnTo>
                <a:lnTo>
                  <a:pt x="5061" y="607"/>
                </a:lnTo>
                <a:lnTo>
                  <a:pt x="5061" y="616"/>
                </a:lnTo>
                <a:lnTo>
                  <a:pt x="5061" y="624"/>
                </a:lnTo>
                <a:lnTo>
                  <a:pt x="5053" y="624"/>
                </a:lnTo>
                <a:lnTo>
                  <a:pt x="5053" y="632"/>
                </a:lnTo>
                <a:lnTo>
                  <a:pt x="5053" y="641"/>
                </a:lnTo>
                <a:lnTo>
                  <a:pt x="5044" y="641"/>
                </a:lnTo>
                <a:lnTo>
                  <a:pt x="5044" y="649"/>
                </a:lnTo>
                <a:lnTo>
                  <a:pt x="5044" y="657"/>
                </a:lnTo>
                <a:lnTo>
                  <a:pt x="5053" y="657"/>
                </a:lnTo>
                <a:lnTo>
                  <a:pt x="5061" y="649"/>
                </a:lnTo>
                <a:lnTo>
                  <a:pt x="5070" y="649"/>
                </a:lnTo>
                <a:lnTo>
                  <a:pt x="5070" y="641"/>
                </a:lnTo>
                <a:lnTo>
                  <a:pt x="5078" y="641"/>
                </a:lnTo>
                <a:lnTo>
                  <a:pt x="5078" y="649"/>
                </a:lnTo>
                <a:lnTo>
                  <a:pt x="5070" y="649"/>
                </a:lnTo>
                <a:lnTo>
                  <a:pt x="5070" y="657"/>
                </a:lnTo>
                <a:lnTo>
                  <a:pt x="5061" y="657"/>
                </a:lnTo>
                <a:lnTo>
                  <a:pt x="5061" y="666"/>
                </a:lnTo>
                <a:lnTo>
                  <a:pt x="5053" y="666"/>
                </a:lnTo>
                <a:lnTo>
                  <a:pt x="5044" y="666"/>
                </a:lnTo>
                <a:lnTo>
                  <a:pt x="5044" y="674"/>
                </a:lnTo>
                <a:lnTo>
                  <a:pt x="5053" y="674"/>
                </a:lnTo>
                <a:lnTo>
                  <a:pt x="5053" y="682"/>
                </a:lnTo>
                <a:lnTo>
                  <a:pt x="5061" y="682"/>
                </a:lnTo>
                <a:lnTo>
                  <a:pt x="5070" y="691"/>
                </a:lnTo>
                <a:lnTo>
                  <a:pt x="5078" y="691"/>
                </a:lnTo>
                <a:lnTo>
                  <a:pt x="5078" y="699"/>
                </a:lnTo>
                <a:lnTo>
                  <a:pt x="5061" y="699"/>
                </a:lnTo>
                <a:lnTo>
                  <a:pt x="5061" y="707"/>
                </a:lnTo>
                <a:lnTo>
                  <a:pt x="5061" y="716"/>
                </a:lnTo>
                <a:lnTo>
                  <a:pt x="5070" y="716"/>
                </a:lnTo>
                <a:lnTo>
                  <a:pt x="5078" y="716"/>
                </a:lnTo>
                <a:lnTo>
                  <a:pt x="5078" y="707"/>
                </a:lnTo>
                <a:lnTo>
                  <a:pt x="5087" y="707"/>
                </a:lnTo>
                <a:lnTo>
                  <a:pt x="5087" y="716"/>
                </a:lnTo>
                <a:lnTo>
                  <a:pt x="5087" y="724"/>
                </a:lnTo>
                <a:lnTo>
                  <a:pt x="5078" y="732"/>
                </a:lnTo>
                <a:lnTo>
                  <a:pt x="5078" y="740"/>
                </a:lnTo>
                <a:lnTo>
                  <a:pt x="5070" y="749"/>
                </a:lnTo>
                <a:lnTo>
                  <a:pt x="5078" y="749"/>
                </a:lnTo>
                <a:lnTo>
                  <a:pt x="5078" y="740"/>
                </a:lnTo>
                <a:lnTo>
                  <a:pt x="5087" y="740"/>
                </a:lnTo>
                <a:lnTo>
                  <a:pt x="5087" y="732"/>
                </a:lnTo>
                <a:lnTo>
                  <a:pt x="5095" y="732"/>
                </a:lnTo>
                <a:lnTo>
                  <a:pt x="5095" y="724"/>
                </a:lnTo>
                <a:lnTo>
                  <a:pt x="5103" y="724"/>
                </a:lnTo>
                <a:lnTo>
                  <a:pt x="5103" y="732"/>
                </a:lnTo>
                <a:lnTo>
                  <a:pt x="5103" y="740"/>
                </a:lnTo>
                <a:lnTo>
                  <a:pt x="5103" y="749"/>
                </a:lnTo>
                <a:lnTo>
                  <a:pt x="5095" y="749"/>
                </a:lnTo>
                <a:lnTo>
                  <a:pt x="5095" y="757"/>
                </a:lnTo>
                <a:lnTo>
                  <a:pt x="5095" y="765"/>
                </a:lnTo>
                <a:lnTo>
                  <a:pt x="5087" y="774"/>
                </a:lnTo>
                <a:lnTo>
                  <a:pt x="5087" y="782"/>
                </a:lnTo>
                <a:lnTo>
                  <a:pt x="5095" y="782"/>
                </a:lnTo>
                <a:lnTo>
                  <a:pt x="5103" y="774"/>
                </a:lnTo>
                <a:lnTo>
                  <a:pt x="5112" y="774"/>
                </a:lnTo>
                <a:lnTo>
                  <a:pt x="5120" y="774"/>
                </a:lnTo>
                <a:lnTo>
                  <a:pt x="5120" y="782"/>
                </a:lnTo>
                <a:lnTo>
                  <a:pt x="5120" y="790"/>
                </a:lnTo>
                <a:lnTo>
                  <a:pt x="5145" y="790"/>
                </a:lnTo>
                <a:lnTo>
                  <a:pt x="5145" y="782"/>
                </a:lnTo>
                <a:lnTo>
                  <a:pt x="5145" y="774"/>
                </a:lnTo>
                <a:lnTo>
                  <a:pt x="5137" y="765"/>
                </a:lnTo>
                <a:lnTo>
                  <a:pt x="5137" y="757"/>
                </a:lnTo>
                <a:lnTo>
                  <a:pt x="5137" y="749"/>
                </a:lnTo>
                <a:lnTo>
                  <a:pt x="5129" y="749"/>
                </a:lnTo>
                <a:lnTo>
                  <a:pt x="5129" y="740"/>
                </a:lnTo>
                <a:lnTo>
                  <a:pt x="5129" y="732"/>
                </a:lnTo>
                <a:lnTo>
                  <a:pt x="5120" y="732"/>
                </a:lnTo>
                <a:lnTo>
                  <a:pt x="5120" y="724"/>
                </a:lnTo>
                <a:lnTo>
                  <a:pt x="5120" y="716"/>
                </a:lnTo>
                <a:lnTo>
                  <a:pt x="5129" y="716"/>
                </a:lnTo>
                <a:lnTo>
                  <a:pt x="5137" y="716"/>
                </a:lnTo>
                <a:lnTo>
                  <a:pt x="5137" y="724"/>
                </a:lnTo>
                <a:lnTo>
                  <a:pt x="5145" y="724"/>
                </a:lnTo>
                <a:lnTo>
                  <a:pt x="5145" y="732"/>
                </a:lnTo>
                <a:lnTo>
                  <a:pt x="5154" y="732"/>
                </a:lnTo>
                <a:lnTo>
                  <a:pt x="5162" y="740"/>
                </a:lnTo>
                <a:lnTo>
                  <a:pt x="5162" y="749"/>
                </a:lnTo>
                <a:lnTo>
                  <a:pt x="5171" y="749"/>
                </a:lnTo>
                <a:lnTo>
                  <a:pt x="5179" y="749"/>
                </a:lnTo>
                <a:lnTo>
                  <a:pt x="5179" y="740"/>
                </a:lnTo>
                <a:lnTo>
                  <a:pt x="5171" y="740"/>
                </a:lnTo>
                <a:lnTo>
                  <a:pt x="5171" y="732"/>
                </a:lnTo>
                <a:lnTo>
                  <a:pt x="5162" y="724"/>
                </a:lnTo>
                <a:lnTo>
                  <a:pt x="5154" y="724"/>
                </a:lnTo>
                <a:lnTo>
                  <a:pt x="5154" y="716"/>
                </a:lnTo>
                <a:lnTo>
                  <a:pt x="5145" y="707"/>
                </a:lnTo>
                <a:lnTo>
                  <a:pt x="5137" y="707"/>
                </a:lnTo>
                <a:lnTo>
                  <a:pt x="5145" y="699"/>
                </a:lnTo>
                <a:lnTo>
                  <a:pt x="5154" y="699"/>
                </a:lnTo>
                <a:lnTo>
                  <a:pt x="5162" y="699"/>
                </a:lnTo>
                <a:lnTo>
                  <a:pt x="5162" y="707"/>
                </a:lnTo>
                <a:lnTo>
                  <a:pt x="5171" y="707"/>
                </a:lnTo>
                <a:lnTo>
                  <a:pt x="5171" y="699"/>
                </a:lnTo>
                <a:lnTo>
                  <a:pt x="5179" y="691"/>
                </a:lnTo>
                <a:lnTo>
                  <a:pt x="5188" y="682"/>
                </a:lnTo>
                <a:lnTo>
                  <a:pt x="5179" y="674"/>
                </a:lnTo>
                <a:lnTo>
                  <a:pt x="5162" y="674"/>
                </a:lnTo>
                <a:lnTo>
                  <a:pt x="5171" y="666"/>
                </a:lnTo>
                <a:lnTo>
                  <a:pt x="5179" y="657"/>
                </a:lnTo>
                <a:lnTo>
                  <a:pt x="5188" y="657"/>
                </a:lnTo>
                <a:lnTo>
                  <a:pt x="5196" y="657"/>
                </a:lnTo>
                <a:lnTo>
                  <a:pt x="5204" y="649"/>
                </a:lnTo>
                <a:lnTo>
                  <a:pt x="5196" y="641"/>
                </a:lnTo>
                <a:lnTo>
                  <a:pt x="5188" y="632"/>
                </a:lnTo>
                <a:lnTo>
                  <a:pt x="5179" y="632"/>
                </a:lnTo>
                <a:lnTo>
                  <a:pt x="5171" y="624"/>
                </a:lnTo>
                <a:lnTo>
                  <a:pt x="5162" y="616"/>
                </a:lnTo>
                <a:lnTo>
                  <a:pt x="5162" y="607"/>
                </a:lnTo>
                <a:lnTo>
                  <a:pt x="5171" y="607"/>
                </a:lnTo>
                <a:lnTo>
                  <a:pt x="5171" y="616"/>
                </a:lnTo>
                <a:lnTo>
                  <a:pt x="5179" y="616"/>
                </a:lnTo>
                <a:lnTo>
                  <a:pt x="5188" y="624"/>
                </a:lnTo>
                <a:lnTo>
                  <a:pt x="5196" y="632"/>
                </a:lnTo>
                <a:lnTo>
                  <a:pt x="5204" y="632"/>
                </a:lnTo>
                <a:lnTo>
                  <a:pt x="5204" y="624"/>
                </a:lnTo>
                <a:lnTo>
                  <a:pt x="5204" y="616"/>
                </a:lnTo>
                <a:lnTo>
                  <a:pt x="5204" y="607"/>
                </a:lnTo>
                <a:lnTo>
                  <a:pt x="5196" y="599"/>
                </a:lnTo>
                <a:lnTo>
                  <a:pt x="5188" y="591"/>
                </a:lnTo>
                <a:lnTo>
                  <a:pt x="5179" y="582"/>
                </a:lnTo>
                <a:lnTo>
                  <a:pt x="5179" y="574"/>
                </a:lnTo>
                <a:lnTo>
                  <a:pt x="5179" y="566"/>
                </a:lnTo>
                <a:lnTo>
                  <a:pt x="5179" y="557"/>
                </a:lnTo>
                <a:lnTo>
                  <a:pt x="5188" y="557"/>
                </a:lnTo>
                <a:lnTo>
                  <a:pt x="5196" y="557"/>
                </a:lnTo>
                <a:lnTo>
                  <a:pt x="5196" y="566"/>
                </a:lnTo>
                <a:lnTo>
                  <a:pt x="5196" y="574"/>
                </a:lnTo>
                <a:lnTo>
                  <a:pt x="5204" y="574"/>
                </a:lnTo>
                <a:lnTo>
                  <a:pt x="5213" y="566"/>
                </a:lnTo>
                <a:lnTo>
                  <a:pt x="5213" y="557"/>
                </a:lnTo>
                <a:lnTo>
                  <a:pt x="5221" y="549"/>
                </a:lnTo>
                <a:lnTo>
                  <a:pt x="5221" y="541"/>
                </a:lnTo>
                <a:lnTo>
                  <a:pt x="5213" y="541"/>
                </a:lnTo>
                <a:lnTo>
                  <a:pt x="5213" y="533"/>
                </a:lnTo>
                <a:lnTo>
                  <a:pt x="5204" y="533"/>
                </a:lnTo>
                <a:lnTo>
                  <a:pt x="5204" y="524"/>
                </a:lnTo>
                <a:lnTo>
                  <a:pt x="5204" y="516"/>
                </a:lnTo>
                <a:lnTo>
                  <a:pt x="5213" y="524"/>
                </a:lnTo>
                <a:lnTo>
                  <a:pt x="5221" y="524"/>
                </a:lnTo>
                <a:lnTo>
                  <a:pt x="5221" y="516"/>
                </a:lnTo>
                <a:lnTo>
                  <a:pt x="5221" y="508"/>
                </a:lnTo>
                <a:lnTo>
                  <a:pt x="5221" y="499"/>
                </a:lnTo>
                <a:lnTo>
                  <a:pt x="5221" y="491"/>
                </a:lnTo>
                <a:lnTo>
                  <a:pt x="5221" y="483"/>
                </a:lnTo>
                <a:lnTo>
                  <a:pt x="5221" y="474"/>
                </a:lnTo>
                <a:lnTo>
                  <a:pt x="5221" y="466"/>
                </a:lnTo>
                <a:lnTo>
                  <a:pt x="5221" y="458"/>
                </a:lnTo>
                <a:lnTo>
                  <a:pt x="5221" y="449"/>
                </a:lnTo>
                <a:lnTo>
                  <a:pt x="5221" y="441"/>
                </a:lnTo>
                <a:lnTo>
                  <a:pt x="5221" y="433"/>
                </a:lnTo>
                <a:lnTo>
                  <a:pt x="5230" y="441"/>
                </a:lnTo>
                <a:lnTo>
                  <a:pt x="5230" y="449"/>
                </a:lnTo>
                <a:lnTo>
                  <a:pt x="5230" y="458"/>
                </a:lnTo>
                <a:lnTo>
                  <a:pt x="5230" y="466"/>
                </a:lnTo>
                <a:lnTo>
                  <a:pt x="5230" y="474"/>
                </a:lnTo>
                <a:lnTo>
                  <a:pt x="5230" y="483"/>
                </a:lnTo>
                <a:lnTo>
                  <a:pt x="5230" y="491"/>
                </a:lnTo>
                <a:lnTo>
                  <a:pt x="5230" y="499"/>
                </a:lnTo>
                <a:lnTo>
                  <a:pt x="5238" y="499"/>
                </a:lnTo>
                <a:lnTo>
                  <a:pt x="5238" y="508"/>
                </a:lnTo>
                <a:lnTo>
                  <a:pt x="5247" y="508"/>
                </a:lnTo>
                <a:lnTo>
                  <a:pt x="5255" y="516"/>
                </a:lnTo>
                <a:lnTo>
                  <a:pt x="5247" y="516"/>
                </a:lnTo>
                <a:lnTo>
                  <a:pt x="5247" y="524"/>
                </a:lnTo>
                <a:lnTo>
                  <a:pt x="5238" y="533"/>
                </a:lnTo>
                <a:lnTo>
                  <a:pt x="5238" y="541"/>
                </a:lnTo>
                <a:lnTo>
                  <a:pt x="5247" y="541"/>
                </a:lnTo>
                <a:lnTo>
                  <a:pt x="5255" y="549"/>
                </a:lnTo>
                <a:lnTo>
                  <a:pt x="5255" y="557"/>
                </a:lnTo>
                <a:lnTo>
                  <a:pt x="5247" y="557"/>
                </a:lnTo>
                <a:lnTo>
                  <a:pt x="5247" y="566"/>
                </a:lnTo>
                <a:lnTo>
                  <a:pt x="5255" y="566"/>
                </a:lnTo>
                <a:lnTo>
                  <a:pt x="5255" y="574"/>
                </a:lnTo>
                <a:lnTo>
                  <a:pt x="5263" y="574"/>
                </a:lnTo>
                <a:lnTo>
                  <a:pt x="5272" y="566"/>
                </a:lnTo>
                <a:lnTo>
                  <a:pt x="5272" y="557"/>
                </a:lnTo>
                <a:lnTo>
                  <a:pt x="5280" y="557"/>
                </a:lnTo>
                <a:lnTo>
                  <a:pt x="5280" y="549"/>
                </a:lnTo>
                <a:lnTo>
                  <a:pt x="5280" y="541"/>
                </a:lnTo>
                <a:lnTo>
                  <a:pt x="5289" y="541"/>
                </a:lnTo>
                <a:lnTo>
                  <a:pt x="5289" y="549"/>
                </a:lnTo>
                <a:lnTo>
                  <a:pt x="5289" y="557"/>
                </a:lnTo>
                <a:lnTo>
                  <a:pt x="5289" y="566"/>
                </a:lnTo>
                <a:lnTo>
                  <a:pt x="5280" y="566"/>
                </a:lnTo>
                <a:lnTo>
                  <a:pt x="5280" y="574"/>
                </a:lnTo>
                <a:lnTo>
                  <a:pt x="5272" y="582"/>
                </a:lnTo>
                <a:lnTo>
                  <a:pt x="5263" y="591"/>
                </a:lnTo>
                <a:lnTo>
                  <a:pt x="5255" y="591"/>
                </a:lnTo>
                <a:lnTo>
                  <a:pt x="5255" y="599"/>
                </a:lnTo>
                <a:lnTo>
                  <a:pt x="5247" y="599"/>
                </a:lnTo>
                <a:lnTo>
                  <a:pt x="5247" y="607"/>
                </a:lnTo>
                <a:lnTo>
                  <a:pt x="5255" y="607"/>
                </a:lnTo>
                <a:lnTo>
                  <a:pt x="5263" y="607"/>
                </a:lnTo>
                <a:lnTo>
                  <a:pt x="5272" y="616"/>
                </a:lnTo>
                <a:lnTo>
                  <a:pt x="5272" y="624"/>
                </a:lnTo>
                <a:lnTo>
                  <a:pt x="5263" y="624"/>
                </a:lnTo>
                <a:lnTo>
                  <a:pt x="5263" y="632"/>
                </a:lnTo>
                <a:lnTo>
                  <a:pt x="5255" y="632"/>
                </a:lnTo>
                <a:lnTo>
                  <a:pt x="5263" y="641"/>
                </a:lnTo>
                <a:lnTo>
                  <a:pt x="5263" y="632"/>
                </a:lnTo>
                <a:lnTo>
                  <a:pt x="5272" y="632"/>
                </a:lnTo>
                <a:lnTo>
                  <a:pt x="5280" y="632"/>
                </a:lnTo>
                <a:lnTo>
                  <a:pt x="5280" y="624"/>
                </a:lnTo>
                <a:lnTo>
                  <a:pt x="5289" y="624"/>
                </a:lnTo>
                <a:lnTo>
                  <a:pt x="5297" y="624"/>
                </a:lnTo>
                <a:lnTo>
                  <a:pt x="5305" y="616"/>
                </a:lnTo>
                <a:lnTo>
                  <a:pt x="5305" y="607"/>
                </a:lnTo>
                <a:lnTo>
                  <a:pt x="5314" y="607"/>
                </a:lnTo>
                <a:lnTo>
                  <a:pt x="5314" y="599"/>
                </a:lnTo>
                <a:lnTo>
                  <a:pt x="5322" y="591"/>
                </a:lnTo>
                <a:lnTo>
                  <a:pt x="5331" y="591"/>
                </a:lnTo>
                <a:lnTo>
                  <a:pt x="5331" y="599"/>
                </a:lnTo>
                <a:lnTo>
                  <a:pt x="5322" y="607"/>
                </a:lnTo>
                <a:lnTo>
                  <a:pt x="5322" y="616"/>
                </a:lnTo>
                <a:lnTo>
                  <a:pt x="5314" y="616"/>
                </a:lnTo>
                <a:lnTo>
                  <a:pt x="5314" y="624"/>
                </a:lnTo>
                <a:lnTo>
                  <a:pt x="5305" y="632"/>
                </a:lnTo>
                <a:lnTo>
                  <a:pt x="5305" y="641"/>
                </a:lnTo>
                <a:lnTo>
                  <a:pt x="5297" y="649"/>
                </a:lnTo>
                <a:lnTo>
                  <a:pt x="5297" y="657"/>
                </a:lnTo>
                <a:lnTo>
                  <a:pt x="5297" y="666"/>
                </a:lnTo>
                <a:lnTo>
                  <a:pt x="5305" y="666"/>
                </a:lnTo>
                <a:lnTo>
                  <a:pt x="5314" y="666"/>
                </a:lnTo>
                <a:lnTo>
                  <a:pt x="5314" y="674"/>
                </a:lnTo>
                <a:lnTo>
                  <a:pt x="5314" y="682"/>
                </a:lnTo>
                <a:lnTo>
                  <a:pt x="5305" y="691"/>
                </a:lnTo>
                <a:lnTo>
                  <a:pt x="5305" y="699"/>
                </a:lnTo>
                <a:lnTo>
                  <a:pt x="5305" y="707"/>
                </a:lnTo>
                <a:lnTo>
                  <a:pt x="5297" y="716"/>
                </a:lnTo>
                <a:lnTo>
                  <a:pt x="5297" y="724"/>
                </a:lnTo>
                <a:lnTo>
                  <a:pt x="5289" y="732"/>
                </a:lnTo>
                <a:lnTo>
                  <a:pt x="5289" y="740"/>
                </a:lnTo>
                <a:lnTo>
                  <a:pt x="5297" y="740"/>
                </a:lnTo>
                <a:lnTo>
                  <a:pt x="5305" y="749"/>
                </a:lnTo>
                <a:lnTo>
                  <a:pt x="5314" y="765"/>
                </a:lnTo>
                <a:lnTo>
                  <a:pt x="5322" y="757"/>
                </a:lnTo>
                <a:lnTo>
                  <a:pt x="5322" y="749"/>
                </a:lnTo>
                <a:lnTo>
                  <a:pt x="5331" y="749"/>
                </a:lnTo>
                <a:lnTo>
                  <a:pt x="5331" y="740"/>
                </a:lnTo>
                <a:lnTo>
                  <a:pt x="5331" y="732"/>
                </a:lnTo>
                <a:lnTo>
                  <a:pt x="5331" y="724"/>
                </a:lnTo>
                <a:lnTo>
                  <a:pt x="5331" y="716"/>
                </a:lnTo>
                <a:lnTo>
                  <a:pt x="5339" y="716"/>
                </a:lnTo>
                <a:lnTo>
                  <a:pt x="5339" y="724"/>
                </a:lnTo>
                <a:lnTo>
                  <a:pt x="5339" y="732"/>
                </a:lnTo>
                <a:lnTo>
                  <a:pt x="5339" y="740"/>
                </a:lnTo>
                <a:lnTo>
                  <a:pt x="5339" y="749"/>
                </a:lnTo>
                <a:lnTo>
                  <a:pt x="5339" y="757"/>
                </a:lnTo>
                <a:lnTo>
                  <a:pt x="5339" y="765"/>
                </a:lnTo>
                <a:lnTo>
                  <a:pt x="5331" y="774"/>
                </a:lnTo>
                <a:lnTo>
                  <a:pt x="5331" y="782"/>
                </a:lnTo>
                <a:lnTo>
                  <a:pt x="5322" y="790"/>
                </a:lnTo>
                <a:lnTo>
                  <a:pt x="5314" y="799"/>
                </a:lnTo>
                <a:lnTo>
                  <a:pt x="5305" y="799"/>
                </a:lnTo>
                <a:lnTo>
                  <a:pt x="5305" y="807"/>
                </a:lnTo>
                <a:lnTo>
                  <a:pt x="5314" y="807"/>
                </a:lnTo>
                <a:lnTo>
                  <a:pt x="5322" y="807"/>
                </a:lnTo>
                <a:lnTo>
                  <a:pt x="5322" y="815"/>
                </a:lnTo>
                <a:lnTo>
                  <a:pt x="5331" y="815"/>
                </a:lnTo>
                <a:lnTo>
                  <a:pt x="5331" y="807"/>
                </a:lnTo>
                <a:lnTo>
                  <a:pt x="5331" y="799"/>
                </a:lnTo>
                <a:lnTo>
                  <a:pt x="5331" y="790"/>
                </a:lnTo>
                <a:lnTo>
                  <a:pt x="5339" y="790"/>
                </a:lnTo>
                <a:lnTo>
                  <a:pt x="5339" y="799"/>
                </a:lnTo>
                <a:lnTo>
                  <a:pt x="5348" y="799"/>
                </a:lnTo>
                <a:lnTo>
                  <a:pt x="5356" y="799"/>
                </a:lnTo>
                <a:lnTo>
                  <a:pt x="5356" y="790"/>
                </a:lnTo>
                <a:lnTo>
                  <a:pt x="5356" y="782"/>
                </a:lnTo>
                <a:lnTo>
                  <a:pt x="5348" y="774"/>
                </a:lnTo>
                <a:lnTo>
                  <a:pt x="5348" y="765"/>
                </a:lnTo>
                <a:lnTo>
                  <a:pt x="5339" y="757"/>
                </a:lnTo>
                <a:lnTo>
                  <a:pt x="5339" y="749"/>
                </a:lnTo>
                <a:lnTo>
                  <a:pt x="5339" y="740"/>
                </a:lnTo>
                <a:lnTo>
                  <a:pt x="5348" y="740"/>
                </a:lnTo>
                <a:lnTo>
                  <a:pt x="5348" y="749"/>
                </a:lnTo>
                <a:lnTo>
                  <a:pt x="5356" y="757"/>
                </a:lnTo>
                <a:lnTo>
                  <a:pt x="5364" y="757"/>
                </a:lnTo>
                <a:lnTo>
                  <a:pt x="5364" y="765"/>
                </a:lnTo>
                <a:lnTo>
                  <a:pt x="5373" y="765"/>
                </a:lnTo>
                <a:lnTo>
                  <a:pt x="5373" y="774"/>
                </a:lnTo>
                <a:lnTo>
                  <a:pt x="5373" y="765"/>
                </a:lnTo>
                <a:lnTo>
                  <a:pt x="5373" y="757"/>
                </a:lnTo>
                <a:lnTo>
                  <a:pt x="5364" y="749"/>
                </a:lnTo>
                <a:lnTo>
                  <a:pt x="5364" y="740"/>
                </a:lnTo>
                <a:lnTo>
                  <a:pt x="5356" y="732"/>
                </a:lnTo>
                <a:lnTo>
                  <a:pt x="5356" y="724"/>
                </a:lnTo>
                <a:lnTo>
                  <a:pt x="5364" y="724"/>
                </a:lnTo>
                <a:lnTo>
                  <a:pt x="5373" y="732"/>
                </a:lnTo>
                <a:lnTo>
                  <a:pt x="5381" y="732"/>
                </a:lnTo>
                <a:lnTo>
                  <a:pt x="5390" y="724"/>
                </a:lnTo>
                <a:lnTo>
                  <a:pt x="5390" y="716"/>
                </a:lnTo>
                <a:lnTo>
                  <a:pt x="5381" y="716"/>
                </a:lnTo>
                <a:lnTo>
                  <a:pt x="5373" y="716"/>
                </a:lnTo>
                <a:lnTo>
                  <a:pt x="5373" y="707"/>
                </a:lnTo>
                <a:lnTo>
                  <a:pt x="5381" y="707"/>
                </a:lnTo>
                <a:lnTo>
                  <a:pt x="5381" y="699"/>
                </a:lnTo>
                <a:lnTo>
                  <a:pt x="5390" y="699"/>
                </a:lnTo>
                <a:lnTo>
                  <a:pt x="5398" y="699"/>
                </a:lnTo>
                <a:lnTo>
                  <a:pt x="5398" y="691"/>
                </a:lnTo>
                <a:lnTo>
                  <a:pt x="5398" y="682"/>
                </a:lnTo>
                <a:lnTo>
                  <a:pt x="5390" y="682"/>
                </a:lnTo>
                <a:lnTo>
                  <a:pt x="5381" y="674"/>
                </a:lnTo>
                <a:lnTo>
                  <a:pt x="5373" y="674"/>
                </a:lnTo>
                <a:lnTo>
                  <a:pt x="5373" y="666"/>
                </a:lnTo>
                <a:lnTo>
                  <a:pt x="5373" y="657"/>
                </a:lnTo>
                <a:lnTo>
                  <a:pt x="5381" y="666"/>
                </a:lnTo>
                <a:lnTo>
                  <a:pt x="5390" y="674"/>
                </a:lnTo>
                <a:lnTo>
                  <a:pt x="5398" y="674"/>
                </a:lnTo>
                <a:lnTo>
                  <a:pt x="5398" y="682"/>
                </a:lnTo>
                <a:lnTo>
                  <a:pt x="5407" y="682"/>
                </a:lnTo>
                <a:lnTo>
                  <a:pt x="5407" y="674"/>
                </a:lnTo>
                <a:lnTo>
                  <a:pt x="5398" y="666"/>
                </a:lnTo>
                <a:lnTo>
                  <a:pt x="5398" y="657"/>
                </a:lnTo>
                <a:lnTo>
                  <a:pt x="5390" y="649"/>
                </a:lnTo>
                <a:lnTo>
                  <a:pt x="5390" y="641"/>
                </a:lnTo>
                <a:lnTo>
                  <a:pt x="5390" y="632"/>
                </a:lnTo>
                <a:lnTo>
                  <a:pt x="5381" y="632"/>
                </a:lnTo>
                <a:lnTo>
                  <a:pt x="5381" y="624"/>
                </a:lnTo>
                <a:lnTo>
                  <a:pt x="5381" y="616"/>
                </a:lnTo>
                <a:lnTo>
                  <a:pt x="5398" y="624"/>
                </a:lnTo>
                <a:lnTo>
                  <a:pt x="5407" y="624"/>
                </a:lnTo>
                <a:lnTo>
                  <a:pt x="5407" y="632"/>
                </a:lnTo>
                <a:lnTo>
                  <a:pt x="5415" y="632"/>
                </a:lnTo>
                <a:lnTo>
                  <a:pt x="5415" y="624"/>
                </a:lnTo>
                <a:lnTo>
                  <a:pt x="5415" y="616"/>
                </a:lnTo>
                <a:lnTo>
                  <a:pt x="5407" y="607"/>
                </a:lnTo>
                <a:lnTo>
                  <a:pt x="5407" y="599"/>
                </a:lnTo>
                <a:lnTo>
                  <a:pt x="5407" y="591"/>
                </a:lnTo>
                <a:lnTo>
                  <a:pt x="5398" y="591"/>
                </a:lnTo>
                <a:lnTo>
                  <a:pt x="5407" y="591"/>
                </a:lnTo>
                <a:lnTo>
                  <a:pt x="5407" y="599"/>
                </a:lnTo>
                <a:lnTo>
                  <a:pt x="5415" y="599"/>
                </a:lnTo>
                <a:lnTo>
                  <a:pt x="5415" y="591"/>
                </a:lnTo>
                <a:lnTo>
                  <a:pt x="5415" y="582"/>
                </a:lnTo>
                <a:lnTo>
                  <a:pt x="5415" y="574"/>
                </a:lnTo>
                <a:lnTo>
                  <a:pt x="5415" y="566"/>
                </a:lnTo>
                <a:lnTo>
                  <a:pt x="5415" y="557"/>
                </a:lnTo>
                <a:lnTo>
                  <a:pt x="5415" y="549"/>
                </a:lnTo>
                <a:lnTo>
                  <a:pt x="5415" y="541"/>
                </a:lnTo>
                <a:lnTo>
                  <a:pt x="5415" y="533"/>
                </a:lnTo>
                <a:lnTo>
                  <a:pt x="5415" y="524"/>
                </a:lnTo>
                <a:lnTo>
                  <a:pt x="5423" y="533"/>
                </a:lnTo>
                <a:lnTo>
                  <a:pt x="5423" y="541"/>
                </a:lnTo>
                <a:lnTo>
                  <a:pt x="5423" y="549"/>
                </a:lnTo>
                <a:lnTo>
                  <a:pt x="5423" y="557"/>
                </a:lnTo>
                <a:lnTo>
                  <a:pt x="5423" y="566"/>
                </a:lnTo>
                <a:lnTo>
                  <a:pt x="5423" y="574"/>
                </a:lnTo>
                <a:lnTo>
                  <a:pt x="5423" y="582"/>
                </a:lnTo>
                <a:lnTo>
                  <a:pt x="5432" y="582"/>
                </a:lnTo>
                <a:lnTo>
                  <a:pt x="5440" y="591"/>
                </a:lnTo>
                <a:lnTo>
                  <a:pt x="5440" y="599"/>
                </a:lnTo>
                <a:lnTo>
                  <a:pt x="5440" y="607"/>
                </a:lnTo>
                <a:lnTo>
                  <a:pt x="5440" y="616"/>
                </a:lnTo>
                <a:lnTo>
                  <a:pt x="5440" y="624"/>
                </a:lnTo>
                <a:lnTo>
                  <a:pt x="5440" y="632"/>
                </a:lnTo>
                <a:lnTo>
                  <a:pt x="5449" y="632"/>
                </a:lnTo>
                <a:lnTo>
                  <a:pt x="5457" y="632"/>
                </a:lnTo>
                <a:lnTo>
                  <a:pt x="5457" y="624"/>
                </a:lnTo>
                <a:lnTo>
                  <a:pt x="5457" y="616"/>
                </a:lnTo>
                <a:lnTo>
                  <a:pt x="5465" y="616"/>
                </a:lnTo>
                <a:lnTo>
                  <a:pt x="5465" y="607"/>
                </a:lnTo>
                <a:lnTo>
                  <a:pt x="5465" y="624"/>
                </a:lnTo>
                <a:lnTo>
                  <a:pt x="5457" y="632"/>
                </a:lnTo>
                <a:lnTo>
                  <a:pt x="5449" y="641"/>
                </a:lnTo>
                <a:lnTo>
                  <a:pt x="5449" y="649"/>
                </a:lnTo>
                <a:lnTo>
                  <a:pt x="5440" y="649"/>
                </a:lnTo>
                <a:lnTo>
                  <a:pt x="5440" y="657"/>
                </a:lnTo>
                <a:lnTo>
                  <a:pt x="5440" y="666"/>
                </a:lnTo>
                <a:lnTo>
                  <a:pt x="5449" y="666"/>
                </a:lnTo>
                <a:lnTo>
                  <a:pt x="5457" y="666"/>
                </a:lnTo>
                <a:lnTo>
                  <a:pt x="5457" y="674"/>
                </a:lnTo>
                <a:lnTo>
                  <a:pt x="5449" y="674"/>
                </a:lnTo>
                <a:lnTo>
                  <a:pt x="5449" y="682"/>
                </a:lnTo>
                <a:lnTo>
                  <a:pt x="5457" y="682"/>
                </a:lnTo>
                <a:lnTo>
                  <a:pt x="5465" y="682"/>
                </a:lnTo>
                <a:lnTo>
                  <a:pt x="5474" y="682"/>
                </a:lnTo>
                <a:lnTo>
                  <a:pt x="5474" y="674"/>
                </a:lnTo>
                <a:lnTo>
                  <a:pt x="5482" y="666"/>
                </a:lnTo>
                <a:lnTo>
                  <a:pt x="5491" y="657"/>
                </a:lnTo>
                <a:lnTo>
                  <a:pt x="5491" y="649"/>
                </a:lnTo>
                <a:lnTo>
                  <a:pt x="5499" y="649"/>
                </a:lnTo>
                <a:lnTo>
                  <a:pt x="5499" y="657"/>
                </a:lnTo>
                <a:lnTo>
                  <a:pt x="5499" y="666"/>
                </a:lnTo>
                <a:lnTo>
                  <a:pt x="5491" y="666"/>
                </a:lnTo>
                <a:lnTo>
                  <a:pt x="5491" y="674"/>
                </a:lnTo>
                <a:lnTo>
                  <a:pt x="5482" y="674"/>
                </a:lnTo>
                <a:lnTo>
                  <a:pt x="5482" y="682"/>
                </a:lnTo>
                <a:lnTo>
                  <a:pt x="5474" y="691"/>
                </a:lnTo>
                <a:lnTo>
                  <a:pt x="5474" y="699"/>
                </a:lnTo>
                <a:lnTo>
                  <a:pt x="5474" y="707"/>
                </a:lnTo>
                <a:lnTo>
                  <a:pt x="5482" y="707"/>
                </a:lnTo>
                <a:lnTo>
                  <a:pt x="5491" y="707"/>
                </a:lnTo>
                <a:lnTo>
                  <a:pt x="5491" y="716"/>
                </a:lnTo>
                <a:lnTo>
                  <a:pt x="5482" y="724"/>
                </a:lnTo>
                <a:lnTo>
                  <a:pt x="5482" y="732"/>
                </a:lnTo>
                <a:lnTo>
                  <a:pt x="5482" y="740"/>
                </a:lnTo>
                <a:lnTo>
                  <a:pt x="5474" y="740"/>
                </a:lnTo>
                <a:lnTo>
                  <a:pt x="5474" y="749"/>
                </a:lnTo>
                <a:lnTo>
                  <a:pt x="5474" y="757"/>
                </a:lnTo>
                <a:lnTo>
                  <a:pt x="5465" y="765"/>
                </a:lnTo>
                <a:lnTo>
                  <a:pt x="5474" y="765"/>
                </a:lnTo>
                <a:lnTo>
                  <a:pt x="5482" y="765"/>
                </a:lnTo>
                <a:lnTo>
                  <a:pt x="5482" y="774"/>
                </a:lnTo>
                <a:lnTo>
                  <a:pt x="5491" y="782"/>
                </a:lnTo>
                <a:lnTo>
                  <a:pt x="5491" y="774"/>
                </a:lnTo>
                <a:lnTo>
                  <a:pt x="5499" y="774"/>
                </a:lnTo>
                <a:lnTo>
                  <a:pt x="5499" y="765"/>
                </a:lnTo>
                <a:lnTo>
                  <a:pt x="5499" y="757"/>
                </a:lnTo>
                <a:lnTo>
                  <a:pt x="5491" y="757"/>
                </a:lnTo>
                <a:lnTo>
                  <a:pt x="5491" y="749"/>
                </a:lnTo>
                <a:lnTo>
                  <a:pt x="5491" y="740"/>
                </a:lnTo>
                <a:lnTo>
                  <a:pt x="5499" y="740"/>
                </a:lnTo>
                <a:lnTo>
                  <a:pt x="5508" y="740"/>
                </a:lnTo>
                <a:lnTo>
                  <a:pt x="5508" y="749"/>
                </a:lnTo>
                <a:lnTo>
                  <a:pt x="5516" y="749"/>
                </a:lnTo>
                <a:lnTo>
                  <a:pt x="5516" y="757"/>
                </a:lnTo>
                <a:lnTo>
                  <a:pt x="5524" y="765"/>
                </a:lnTo>
                <a:lnTo>
                  <a:pt x="5533" y="765"/>
                </a:lnTo>
                <a:lnTo>
                  <a:pt x="5533" y="774"/>
                </a:lnTo>
                <a:lnTo>
                  <a:pt x="5541" y="774"/>
                </a:lnTo>
                <a:lnTo>
                  <a:pt x="5550" y="774"/>
                </a:lnTo>
                <a:lnTo>
                  <a:pt x="5550" y="765"/>
                </a:lnTo>
                <a:lnTo>
                  <a:pt x="5541" y="765"/>
                </a:lnTo>
                <a:lnTo>
                  <a:pt x="5541" y="757"/>
                </a:lnTo>
                <a:lnTo>
                  <a:pt x="5533" y="757"/>
                </a:lnTo>
                <a:lnTo>
                  <a:pt x="5524" y="749"/>
                </a:lnTo>
                <a:lnTo>
                  <a:pt x="5524" y="740"/>
                </a:lnTo>
                <a:lnTo>
                  <a:pt x="5516" y="740"/>
                </a:lnTo>
                <a:lnTo>
                  <a:pt x="5516" y="732"/>
                </a:lnTo>
                <a:lnTo>
                  <a:pt x="5508" y="732"/>
                </a:lnTo>
                <a:lnTo>
                  <a:pt x="5516" y="724"/>
                </a:lnTo>
                <a:lnTo>
                  <a:pt x="5524" y="724"/>
                </a:lnTo>
                <a:lnTo>
                  <a:pt x="5533" y="732"/>
                </a:lnTo>
                <a:lnTo>
                  <a:pt x="5541" y="732"/>
                </a:lnTo>
                <a:lnTo>
                  <a:pt x="5541" y="724"/>
                </a:lnTo>
                <a:lnTo>
                  <a:pt x="5550" y="724"/>
                </a:lnTo>
                <a:lnTo>
                  <a:pt x="5550" y="716"/>
                </a:lnTo>
                <a:lnTo>
                  <a:pt x="5558" y="707"/>
                </a:lnTo>
                <a:lnTo>
                  <a:pt x="5550" y="707"/>
                </a:lnTo>
                <a:lnTo>
                  <a:pt x="5533" y="707"/>
                </a:lnTo>
                <a:lnTo>
                  <a:pt x="5533" y="699"/>
                </a:lnTo>
                <a:lnTo>
                  <a:pt x="5541" y="699"/>
                </a:lnTo>
                <a:lnTo>
                  <a:pt x="5541" y="691"/>
                </a:lnTo>
                <a:lnTo>
                  <a:pt x="5550" y="691"/>
                </a:lnTo>
                <a:lnTo>
                  <a:pt x="5558" y="682"/>
                </a:lnTo>
                <a:lnTo>
                  <a:pt x="5567" y="682"/>
                </a:lnTo>
                <a:lnTo>
                  <a:pt x="5575" y="682"/>
                </a:lnTo>
                <a:lnTo>
                  <a:pt x="5575" y="674"/>
                </a:lnTo>
                <a:lnTo>
                  <a:pt x="5575" y="666"/>
                </a:lnTo>
                <a:lnTo>
                  <a:pt x="5567" y="666"/>
                </a:lnTo>
                <a:lnTo>
                  <a:pt x="5558" y="666"/>
                </a:lnTo>
                <a:lnTo>
                  <a:pt x="5550" y="657"/>
                </a:lnTo>
                <a:lnTo>
                  <a:pt x="5541" y="649"/>
                </a:lnTo>
                <a:lnTo>
                  <a:pt x="5533" y="649"/>
                </a:lnTo>
                <a:lnTo>
                  <a:pt x="5533" y="632"/>
                </a:lnTo>
                <a:lnTo>
                  <a:pt x="5541" y="632"/>
                </a:lnTo>
                <a:lnTo>
                  <a:pt x="5541" y="641"/>
                </a:lnTo>
                <a:lnTo>
                  <a:pt x="5550" y="641"/>
                </a:lnTo>
                <a:lnTo>
                  <a:pt x="5558" y="649"/>
                </a:lnTo>
                <a:lnTo>
                  <a:pt x="5567" y="657"/>
                </a:lnTo>
                <a:lnTo>
                  <a:pt x="5575" y="657"/>
                </a:lnTo>
                <a:lnTo>
                  <a:pt x="5575" y="649"/>
                </a:lnTo>
                <a:lnTo>
                  <a:pt x="5575" y="641"/>
                </a:lnTo>
                <a:lnTo>
                  <a:pt x="5567" y="632"/>
                </a:lnTo>
                <a:lnTo>
                  <a:pt x="5567" y="624"/>
                </a:lnTo>
                <a:lnTo>
                  <a:pt x="5558" y="616"/>
                </a:lnTo>
                <a:lnTo>
                  <a:pt x="5550" y="607"/>
                </a:lnTo>
                <a:lnTo>
                  <a:pt x="5550" y="599"/>
                </a:lnTo>
                <a:lnTo>
                  <a:pt x="5550" y="591"/>
                </a:lnTo>
                <a:lnTo>
                  <a:pt x="5550" y="582"/>
                </a:lnTo>
                <a:lnTo>
                  <a:pt x="5558" y="582"/>
                </a:lnTo>
                <a:lnTo>
                  <a:pt x="5567" y="582"/>
                </a:lnTo>
                <a:lnTo>
                  <a:pt x="5567" y="591"/>
                </a:lnTo>
                <a:lnTo>
                  <a:pt x="5567" y="599"/>
                </a:lnTo>
                <a:lnTo>
                  <a:pt x="5575" y="599"/>
                </a:lnTo>
                <a:lnTo>
                  <a:pt x="5583" y="599"/>
                </a:lnTo>
                <a:lnTo>
                  <a:pt x="5583" y="591"/>
                </a:lnTo>
                <a:lnTo>
                  <a:pt x="5583" y="582"/>
                </a:lnTo>
                <a:lnTo>
                  <a:pt x="5592" y="582"/>
                </a:lnTo>
                <a:lnTo>
                  <a:pt x="5592" y="574"/>
                </a:lnTo>
                <a:lnTo>
                  <a:pt x="5583" y="566"/>
                </a:lnTo>
                <a:lnTo>
                  <a:pt x="5583" y="557"/>
                </a:lnTo>
                <a:lnTo>
                  <a:pt x="5575" y="557"/>
                </a:lnTo>
                <a:lnTo>
                  <a:pt x="5575" y="549"/>
                </a:lnTo>
                <a:lnTo>
                  <a:pt x="5575" y="541"/>
                </a:lnTo>
                <a:lnTo>
                  <a:pt x="5575" y="549"/>
                </a:lnTo>
                <a:lnTo>
                  <a:pt x="5583" y="549"/>
                </a:lnTo>
                <a:lnTo>
                  <a:pt x="5583" y="557"/>
                </a:lnTo>
                <a:lnTo>
                  <a:pt x="5592" y="557"/>
                </a:lnTo>
                <a:lnTo>
                  <a:pt x="5592" y="549"/>
                </a:lnTo>
                <a:lnTo>
                  <a:pt x="5592" y="541"/>
                </a:lnTo>
                <a:lnTo>
                  <a:pt x="5592" y="533"/>
                </a:lnTo>
                <a:lnTo>
                  <a:pt x="5592" y="524"/>
                </a:lnTo>
                <a:lnTo>
                  <a:pt x="5592" y="516"/>
                </a:lnTo>
                <a:lnTo>
                  <a:pt x="5592" y="508"/>
                </a:lnTo>
                <a:lnTo>
                  <a:pt x="5592" y="499"/>
                </a:lnTo>
                <a:lnTo>
                  <a:pt x="5592" y="491"/>
                </a:lnTo>
                <a:lnTo>
                  <a:pt x="5592" y="483"/>
                </a:lnTo>
                <a:lnTo>
                  <a:pt x="5592" y="474"/>
                </a:lnTo>
                <a:lnTo>
                  <a:pt x="5592" y="466"/>
                </a:lnTo>
                <a:lnTo>
                  <a:pt x="5600" y="466"/>
                </a:lnTo>
                <a:lnTo>
                  <a:pt x="5600" y="474"/>
                </a:lnTo>
                <a:lnTo>
                  <a:pt x="5600" y="483"/>
                </a:lnTo>
                <a:lnTo>
                  <a:pt x="5600" y="491"/>
                </a:lnTo>
                <a:lnTo>
                  <a:pt x="5600" y="499"/>
                </a:lnTo>
                <a:lnTo>
                  <a:pt x="5600" y="508"/>
                </a:lnTo>
                <a:lnTo>
                  <a:pt x="5600" y="516"/>
                </a:lnTo>
                <a:lnTo>
                  <a:pt x="5600" y="524"/>
                </a:lnTo>
                <a:lnTo>
                  <a:pt x="5609" y="533"/>
                </a:lnTo>
                <a:lnTo>
                  <a:pt x="5617" y="541"/>
                </a:lnTo>
                <a:lnTo>
                  <a:pt x="5625" y="541"/>
                </a:lnTo>
                <a:lnTo>
                  <a:pt x="5617" y="549"/>
                </a:lnTo>
                <a:lnTo>
                  <a:pt x="5609" y="557"/>
                </a:lnTo>
                <a:lnTo>
                  <a:pt x="5609" y="566"/>
                </a:lnTo>
                <a:lnTo>
                  <a:pt x="5617" y="574"/>
                </a:lnTo>
                <a:lnTo>
                  <a:pt x="5625" y="574"/>
                </a:lnTo>
                <a:lnTo>
                  <a:pt x="5625" y="582"/>
                </a:lnTo>
                <a:lnTo>
                  <a:pt x="5617" y="582"/>
                </a:lnTo>
                <a:lnTo>
                  <a:pt x="5617" y="591"/>
                </a:lnTo>
                <a:lnTo>
                  <a:pt x="5625" y="591"/>
                </a:lnTo>
                <a:lnTo>
                  <a:pt x="5625" y="599"/>
                </a:lnTo>
                <a:lnTo>
                  <a:pt x="5634" y="599"/>
                </a:lnTo>
                <a:lnTo>
                  <a:pt x="5642" y="599"/>
                </a:lnTo>
                <a:lnTo>
                  <a:pt x="5642" y="591"/>
                </a:lnTo>
                <a:lnTo>
                  <a:pt x="5651" y="582"/>
                </a:lnTo>
                <a:lnTo>
                  <a:pt x="5651" y="574"/>
                </a:lnTo>
                <a:lnTo>
                  <a:pt x="5659" y="566"/>
                </a:lnTo>
                <a:lnTo>
                  <a:pt x="5659" y="574"/>
                </a:lnTo>
                <a:lnTo>
                  <a:pt x="5659" y="582"/>
                </a:lnTo>
                <a:lnTo>
                  <a:pt x="5659" y="591"/>
                </a:lnTo>
                <a:lnTo>
                  <a:pt x="5651" y="599"/>
                </a:lnTo>
                <a:lnTo>
                  <a:pt x="5642" y="607"/>
                </a:lnTo>
                <a:lnTo>
                  <a:pt x="5634" y="616"/>
                </a:lnTo>
                <a:lnTo>
                  <a:pt x="5625" y="624"/>
                </a:lnTo>
                <a:lnTo>
                  <a:pt x="5617" y="632"/>
                </a:lnTo>
                <a:lnTo>
                  <a:pt x="5625" y="641"/>
                </a:lnTo>
                <a:lnTo>
                  <a:pt x="5634" y="641"/>
                </a:lnTo>
                <a:lnTo>
                  <a:pt x="5642" y="641"/>
                </a:lnTo>
                <a:lnTo>
                  <a:pt x="5642" y="649"/>
                </a:lnTo>
                <a:lnTo>
                  <a:pt x="5634" y="649"/>
                </a:lnTo>
                <a:lnTo>
                  <a:pt x="5634" y="657"/>
                </a:lnTo>
                <a:lnTo>
                  <a:pt x="5625" y="666"/>
                </a:lnTo>
                <a:lnTo>
                  <a:pt x="5634" y="666"/>
                </a:lnTo>
                <a:lnTo>
                  <a:pt x="5642" y="666"/>
                </a:lnTo>
                <a:lnTo>
                  <a:pt x="5642" y="657"/>
                </a:lnTo>
                <a:lnTo>
                  <a:pt x="5651" y="657"/>
                </a:lnTo>
                <a:lnTo>
                  <a:pt x="5659" y="657"/>
                </a:lnTo>
                <a:lnTo>
                  <a:pt x="5659" y="649"/>
                </a:lnTo>
                <a:lnTo>
                  <a:pt x="5668" y="649"/>
                </a:lnTo>
                <a:lnTo>
                  <a:pt x="5676" y="641"/>
                </a:lnTo>
                <a:lnTo>
                  <a:pt x="5684" y="632"/>
                </a:lnTo>
                <a:lnTo>
                  <a:pt x="5684" y="624"/>
                </a:lnTo>
                <a:lnTo>
                  <a:pt x="5693" y="624"/>
                </a:lnTo>
                <a:lnTo>
                  <a:pt x="5693" y="616"/>
                </a:lnTo>
                <a:lnTo>
                  <a:pt x="5701" y="616"/>
                </a:lnTo>
                <a:lnTo>
                  <a:pt x="5701" y="624"/>
                </a:lnTo>
                <a:lnTo>
                  <a:pt x="5693" y="632"/>
                </a:lnTo>
                <a:lnTo>
                  <a:pt x="5693" y="641"/>
                </a:lnTo>
                <a:lnTo>
                  <a:pt x="5684" y="641"/>
                </a:lnTo>
                <a:lnTo>
                  <a:pt x="5684" y="649"/>
                </a:lnTo>
                <a:lnTo>
                  <a:pt x="5676" y="657"/>
                </a:lnTo>
                <a:lnTo>
                  <a:pt x="5676" y="666"/>
                </a:lnTo>
                <a:lnTo>
                  <a:pt x="5668" y="674"/>
                </a:lnTo>
                <a:lnTo>
                  <a:pt x="5668" y="682"/>
                </a:lnTo>
                <a:lnTo>
                  <a:pt x="5668" y="691"/>
                </a:lnTo>
                <a:lnTo>
                  <a:pt x="5668" y="699"/>
                </a:lnTo>
                <a:lnTo>
                  <a:pt x="5668" y="691"/>
                </a:lnTo>
                <a:lnTo>
                  <a:pt x="5676" y="691"/>
                </a:lnTo>
                <a:lnTo>
                  <a:pt x="5684" y="691"/>
                </a:lnTo>
                <a:lnTo>
                  <a:pt x="5684" y="699"/>
                </a:lnTo>
                <a:lnTo>
                  <a:pt x="5684" y="707"/>
                </a:lnTo>
                <a:lnTo>
                  <a:pt x="5676" y="716"/>
                </a:lnTo>
                <a:lnTo>
                  <a:pt x="5676" y="724"/>
                </a:lnTo>
                <a:lnTo>
                  <a:pt x="5676" y="732"/>
                </a:lnTo>
                <a:lnTo>
                  <a:pt x="5668" y="740"/>
                </a:lnTo>
                <a:lnTo>
                  <a:pt x="5668" y="749"/>
                </a:lnTo>
                <a:lnTo>
                  <a:pt x="5659" y="757"/>
                </a:lnTo>
                <a:lnTo>
                  <a:pt x="5659" y="765"/>
                </a:lnTo>
                <a:lnTo>
                  <a:pt x="5659" y="774"/>
                </a:lnTo>
                <a:lnTo>
                  <a:pt x="5668" y="774"/>
                </a:lnTo>
                <a:lnTo>
                  <a:pt x="5668" y="765"/>
                </a:lnTo>
                <a:lnTo>
                  <a:pt x="5676" y="765"/>
                </a:lnTo>
                <a:lnTo>
                  <a:pt x="5676" y="774"/>
                </a:lnTo>
                <a:lnTo>
                  <a:pt x="5684" y="790"/>
                </a:lnTo>
                <a:lnTo>
                  <a:pt x="5693" y="790"/>
                </a:lnTo>
                <a:lnTo>
                  <a:pt x="5693" y="782"/>
                </a:lnTo>
                <a:lnTo>
                  <a:pt x="5693" y="774"/>
                </a:lnTo>
                <a:lnTo>
                  <a:pt x="5701" y="774"/>
                </a:lnTo>
                <a:lnTo>
                  <a:pt x="5701" y="765"/>
                </a:lnTo>
                <a:lnTo>
                  <a:pt x="5701" y="757"/>
                </a:lnTo>
                <a:lnTo>
                  <a:pt x="5701" y="749"/>
                </a:lnTo>
                <a:lnTo>
                  <a:pt x="5701" y="740"/>
                </a:lnTo>
                <a:lnTo>
                  <a:pt x="5710" y="740"/>
                </a:lnTo>
                <a:lnTo>
                  <a:pt x="5710" y="749"/>
                </a:lnTo>
                <a:lnTo>
                  <a:pt x="5710" y="757"/>
                </a:lnTo>
                <a:lnTo>
                  <a:pt x="5710" y="765"/>
                </a:lnTo>
                <a:lnTo>
                  <a:pt x="5710" y="774"/>
                </a:lnTo>
                <a:lnTo>
                  <a:pt x="5710" y="782"/>
                </a:lnTo>
                <a:lnTo>
                  <a:pt x="5710" y="790"/>
                </a:lnTo>
                <a:lnTo>
                  <a:pt x="5701" y="799"/>
                </a:lnTo>
                <a:lnTo>
                  <a:pt x="5701" y="807"/>
                </a:lnTo>
                <a:lnTo>
                  <a:pt x="5701" y="815"/>
                </a:lnTo>
                <a:lnTo>
                  <a:pt x="5693" y="815"/>
                </a:lnTo>
                <a:lnTo>
                  <a:pt x="5693" y="824"/>
                </a:lnTo>
                <a:lnTo>
                  <a:pt x="5684" y="824"/>
                </a:lnTo>
                <a:lnTo>
                  <a:pt x="5676" y="824"/>
                </a:lnTo>
                <a:lnTo>
                  <a:pt x="5676" y="832"/>
                </a:lnTo>
                <a:lnTo>
                  <a:pt x="5684" y="832"/>
                </a:lnTo>
                <a:lnTo>
                  <a:pt x="5684" y="840"/>
                </a:lnTo>
                <a:lnTo>
                  <a:pt x="5693" y="840"/>
                </a:lnTo>
                <a:lnTo>
                  <a:pt x="5693" y="849"/>
                </a:lnTo>
                <a:lnTo>
                  <a:pt x="5701" y="849"/>
                </a:lnTo>
                <a:lnTo>
                  <a:pt x="5701" y="857"/>
                </a:lnTo>
                <a:lnTo>
                  <a:pt x="5710" y="857"/>
                </a:lnTo>
                <a:lnTo>
                  <a:pt x="5710" y="849"/>
                </a:lnTo>
                <a:lnTo>
                  <a:pt x="5710" y="840"/>
                </a:lnTo>
                <a:lnTo>
                  <a:pt x="5701" y="840"/>
                </a:lnTo>
                <a:lnTo>
                  <a:pt x="5701" y="832"/>
                </a:lnTo>
                <a:lnTo>
                  <a:pt x="5701" y="824"/>
                </a:lnTo>
                <a:lnTo>
                  <a:pt x="5701" y="815"/>
                </a:lnTo>
                <a:lnTo>
                  <a:pt x="5710" y="807"/>
                </a:lnTo>
                <a:lnTo>
                  <a:pt x="5710" y="799"/>
                </a:lnTo>
                <a:lnTo>
                  <a:pt x="5710" y="807"/>
                </a:lnTo>
                <a:lnTo>
                  <a:pt x="5710" y="815"/>
                </a:lnTo>
                <a:lnTo>
                  <a:pt x="5710" y="824"/>
                </a:lnTo>
                <a:lnTo>
                  <a:pt x="5710" y="832"/>
                </a:lnTo>
                <a:lnTo>
                  <a:pt x="5718" y="832"/>
                </a:lnTo>
                <a:lnTo>
                  <a:pt x="5727" y="824"/>
                </a:lnTo>
                <a:lnTo>
                  <a:pt x="5727" y="815"/>
                </a:lnTo>
                <a:lnTo>
                  <a:pt x="5735" y="815"/>
                </a:lnTo>
                <a:lnTo>
                  <a:pt x="5743" y="815"/>
                </a:lnTo>
                <a:lnTo>
                  <a:pt x="5735" y="815"/>
                </a:lnTo>
                <a:lnTo>
                  <a:pt x="5735" y="807"/>
                </a:lnTo>
                <a:lnTo>
                  <a:pt x="5735" y="799"/>
                </a:lnTo>
                <a:lnTo>
                  <a:pt x="5727" y="790"/>
                </a:lnTo>
                <a:lnTo>
                  <a:pt x="5727" y="782"/>
                </a:lnTo>
                <a:lnTo>
                  <a:pt x="5727" y="774"/>
                </a:lnTo>
                <a:lnTo>
                  <a:pt x="5718" y="774"/>
                </a:lnTo>
                <a:lnTo>
                  <a:pt x="5718" y="765"/>
                </a:lnTo>
                <a:lnTo>
                  <a:pt x="5718" y="757"/>
                </a:lnTo>
                <a:lnTo>
                  <a:pt x="5727" y="757"/>
                </a:lnTo>
                <a:lnTo>
                  <a:pt x="5735" y="757"/>
                </a:lnTo>
                <a:lnTo>
                  <a:pt x="5735" y="749"/>
                </a:lnTo>
                <a:lnTo>
                  <a:pt x="5727" y="740"/>
                </a:lnTo>
                <a:lnTo>
                  <a:pt x="5727" y="732"/>
                </a:lnTo>
                <a:lnTo>
                  <a:pt x="5727" y="724"/>
                </a:lnTo>
                <a:lnTo>
                  <a:pt x="5718" y="724"/>
                </a:lnTo>
                <a:lnTo>
                  <a:pt x="5718" y="716"/>
                </a:lnTo>
                <a:lnTo>
                  <a:pt x="5710" y="716"/>
                </a:lnTo>
                <a:lnTo>
                  <a:pt x="5710" y="707"/>
                </a:lnTo>
                <a:lnTo>
                  <a:pt x="5710" y="699"/>
                </a:lnTo>
                <a:lnTo>
                  <a:pt x="5718" y="707"/>
                </a:lnTo>
                <a:lnTo>
                  <a:pt x="5718" y="716"/>
                </a:lnTo>
                <a:lnTo>
                  <a:pt x="5727" y="716"/>
                </a:lnTo>
                <a:lnTo>
                  <a:pt x="5727" y="724"/>
                </a:lnTo>
                <a:lnTo>
                  <a:pt x="5735" y="724"/>
                </a:lnTo>
                <a:lnTo>
                  <a:pt x="5735" y="732"/>
                </a:lnTo>
                <a:lnTo>
                  <a:pt x="5743" y="732"/>
                </a:lnTo>
                <a:lnTo>
                  <a:pt x="5752" y="732"/>
                </a:lnTo>
                <a:lnTo>
                  <a:pt x="5752" y="740"/>
                </a:lnTo>
                <a:lnTo>
                  <a:pt x="5760" y="740"/>
                </a:lnTo>
                <a:lnTo>
                  <a:pt x="5760" y="732"/>
                </a:lnTo>
                <a:lnTo>
                  <a:pt x="5760" y="724"/>
                </a:lnTo>
                <a:lnTo>
                  <a:pt x="5752" y="724"/>
                </a:lnTo>
                <a:lnTo>
                  <a:pt x="5752" y="716"/>
                </a:lnTo>
                <a:lnTo>
                  <a:pt x="5760" y="716"/>
                </a:lnTo>
                <a:lnTo>
                  <a:pt x="5769" y="716"/>
                </a:lnTo>
                <a:lnTo>
                  <a:pt x="5769" y="707"/>
                </a:lnTo>
                <a:lnTo>
                  <a:pt x="5760" y="699"/>
                </a:lnTo>
                <a:lnTo>
                  <a:pt x="5752" y="691"/>
                </a:lnTo>
                <a:lnTo>
                  <a:pt x="5752" y="682"/>
                </a:lnTo>
                <a:lnTo>
                  <a:pt x="5743" y="682"/>
                </a:lnTo>
                <a:lnTo>
                  <a:pt x="5743" y="674"/>
                </a:lnTo>
                <a:lnTo>
                  <a:pt x="5735" y="674"/>
                </a:lnTo>
                <a:lnTo>
                  <a:pt x="5735" y="666"/>
                </a:lnTo>
                <a:lnTo>
                  <a:pt x="5743" y="657"/>
                </a:lnTo>
                <a:lnTo>
                  <a:pt x="5743" y="666"/>
                </a:lnTo>
                <a:lnTo>
                  <a:pt x="5743" y="674"/>
                </a:lnTo>
                <a:lnTo>
                  <a:pt x="5752" y="674"/>
                </a:lnTo>
                <a:lnTo>
                  <a:pt x="5752" y="682"/>
                </a:lnTo>
                <a:lnTo>
                  <a:pt x="5760" y="682"/>
                </a:lnTo>
                <a:lnTo>
                  <a:pt x="5769" y="682"/>
                </a:lnTo>
                <a:lnTo>
                  <a:pt x="5769" y="674"/>
                </a:lnTo>
                <a:lnTo>
                  <a:pt x="5769" y="666"/>
                </a:lnTo>
                <a:lnTo>
                  <a:pt x="5769" y="657"/>
                </a:lnTo>
                <a:lnTo>
                  <a:pt x="5769" y="649"/>
                </a:lnTo>
                <a:lnTo>
                  <a:pt x="5769" y="641"/>
                </a:lnTo>
                <a:lnTo>
                  <a:pt x="5777" y="641"/>
                </a:lnTo>
                <a:lnTo>
                  <a:pt x="5777" y="632"/>
                </a:lnTo>
                <a:lnTo>
                  <a:pt x="5785" y="632"/>
                </a:lnTo>
                <a:lnTo>
                  <a:pt x="5785" y="624"/>
                </a:lnTo>
                <a:lnTo>
                  <a:pt x="5785" y="616"/>
                </a:lnTo>
                <a:lnTo>
                  <a:pt x="5785" y="607"/>
                </a:lnTo>
                <a:lnTo>
                  <a:pt x="5785" y="599"/>
                </a:lnTo>
                <a:lnTo>
                  <a:pt x="5785" y="591"/>
                </a:lnTo>
                <a:lnTo>
                  <a:pt x="5785" y="582"/>
                </a:lnTo>
                <a:lnTo>
                  <a:pt x="5794" y="582"/>
                </a:lnTo>
                <a:lnTo>
                  <a:pt x="5794" y="591"/>
                </a:lnTo>
                <a:lnTo>
                  <a:pt x="5794" y="599"/>
                </a:lnTo>
                <a:lnTo>
                  <a:pt x="5794" y="607"/>
                </a:lnTo>
                <a:lnTo>
                  <a:pt x="5794" y="616"/>
                </a:lnTo>
                <a:lnTo>
                  <a:pt x="5794" y="624"/>
                </a:lnTo>
                <a:lnTo>
                  <a:pt x="5794" y="632"/>
                </a:lnTo>
                <a:lnTo>
                  <a:pt x="5794" y="641"/>
                </a:lnTo>
                <a:lnTo>
                  <a:pt x="5794" y="649"/>
                </a:lnTo>
                <a:lnTo>
                  <a:pt x="5802" y="649"/>
                </a:lnTo>
                <a:lnTo>
                  <a:pt x="5802" y="641"/>
                </a:lnTo>
                <a:lnTo>
                  <a:pt x="5802" y="649"/>
                </a:lnTo>
                <a:lnTo>
                  <a:pt x="5802" y="657"/>
                </a:lnTo>
                <a:lnTo>
                  <a:pt x="5802" y="666"/>
                </a:lnTo>
                <a:lnTo>
                  <a:pt x="5794" y="666"/>
                </a:lnTo>
                <a:lnTo>
                  <a:pt x="5794" y="674"/>
                </a:lnTo>
                <a:lnTo>
                  <a:pt x="5794" y="682"/>
                </a:lnTo>
                <a:lnTo>
                  <a:pt x="5802" y="682"/>
                </a:lnTo>
                <a:lnTo>
                  <a:pt x="5802" y="674"/>
                </a:lnTo>
                <a:lnTo>
                  <a:pt x="5811" y="674"/>
                </a:lnTo>
                <a:lnTo>
                  <a:pt x="5819" y="666"/>
                </a:lnTo>
                <a:lnTo>
                  <a:pt x="5828" y="674"/>
                </a:lnTo>
                <a:lnTo>
                  <a:pt x="5828" y="682"/>
                </a:lnTo>
                <a:lnTo>
                  <a:pt x="5819" y="691"/>
                </a:lnTo>
                <a:lnTo>
                  <a:pt x="5819" y="699"/>
                </a:lnTo>
                <a:lnTo>
                  <a:pt x="5811" y="699"/>
                </a:lnTo>
                <a:lnTo>
                  <a:pt x="5811" y="707"/>
                </a:lnTo>
                <a:lnTo>
                  <a:pt x="5811" y="716"/>
                </a:lnTo>
                <a:lnTo>
                  <a:pt x="5802" y="724"/>
                </a:lnTo>
                <a:lnTo>
                  <a:pt x="5802" y="732"/>
                </a:lnTo>
                <a:lnTo>
                  <a:pt x="5811" y="732"/>
                </a:lnTo>
                <a:lnTo>
                  <a:pt x="5819" y="724"/>
                </a:lnTo>
                <a:lnTo>
                  <a:pt x="5828" y="716"/>
                </a:lnTo>
                <a:lnTo>
                  <a:pt x="5836" y="707"/>
                </a:lnTo>
                <a:lnTo>
                  <a:pt x="5836" y="716"/>
                </a:lnTo>
                <a:lnTo>
                  <a:pt x="5836" y="724"/>
                </a:lnTo>
                <a:lnTo>
                  <a:pt x="5828" y="724"/>
                </a:lnTo>
                <a:lnTo>
                  <a:pt x="5828" y="732"/>
                </a:lnTo>
                <a:lnTo>
                  <a:pt x="5819" y="732"/>
                </a:lnTo>
                <a:lnTo>
                  <a:pt x="5811" y="732"/>
                </a:lnTo>
                <a:lnTo>
                  <a:pt x="5811" y="740"/>
                </a:lnTo>
                <a:lnTo>
                  <a:pt x="5802" y="740"/>
                </a:lnTo>
                <a:lnTo>
                  <a:pt x="5811" y="749"/>
                </a:lnTo>
                <a:lnTo>
                  <a:pt x="5819" y="749"/>
                </a:lnTo>
                <a:lnTo>
                  <a:pt x="5819" y="757"/>
                </a:lnTo>
                <a:lnTo>
                  <a:pt x="5828" y="757"/>
                </a:lnTo>
                <a:lnTo>
                  <a:pt x="5836" y="765"/>
                </a:lnTo>
                <a:lnTo>
                  <a:pt x="5828" y="765"/>
                </a:lnTo>
                <a:lnTo>
                  <a:pt x="5819" y="774"/>
                </a:lnTo>
                <a:lnTo>
                  <a:pt x="5819" y="782"/>
                </a:lnTo>
                <a:lnTo>
                  <a:pt x="5828" y="782"/>
                </a:lnTo>
                <a:lnTo>
                  <a:pt x="5836" y="790"/>
                </a:lnTo>
                <a:lnTo>
                  <a:pt x="5836" y="782"/>
                </a:lnTo>
                <a:lnTo>
                  <a:pt x="5844" y="782"/>
                </a:lnTo>
                <a:lnTo>
                  <a:pt x="5844" y="774"/>
                </a:lnTo>
                <a:lnTo>
                  <a:pt x="5853" y="774"/>
                </a:lnTo>
                <a:lnTo>
                  <a:pt x="5853" y="782"/>
                </a:lnTo>
                <a:lnTo>
                  <a:pt x="5844" y="790"/>
                </a:lnTo>
                <a:lnTo>
                  <a:pt x="5844" y="799"/>
                </a:lnTo>
                <a:lnTo>
                  <a:pt x="5836" y="807"/>
                </a:lnTo>
                <a:lnTo>
                  <a:pt x="5836" y="815"/>
                </a:lnTo>
                <a:lnTo>
                  <a:pt x="5836" y="824"/>
                </a:lnTo>
                <a:lnTo>
                  <a:pt x="5828" y="824"/>
                </a:lnTo>
                <a:lnTo>
                  <a:pt x="5836" y="824"/>
                </a:lnTo>
                <a:lnTo>
                  <a:pt x="5844" y="815"/>
                </a:lnTo>
                <a:lnTo>
                  <a:pt x="5844" y="807"/>
                </a:lnTo>
                <a:lnTo>
                  <a:pt x="5853" y="807"/>
                </a:lnTo>
                <a:lnTo>
                  <a:pt x="5853" y="799"/>
                </a:lnTo>
                <a:lnTo>
                  <a:pt x="5861" y="799"/>
                </a:lnTo>
                <a:lnTo>
                  <a:pt x="5870" y="790"/>
                </a:lnTo>
                <a:lnTo>
                  <a:pt x="5870" y="799"/>
                </a:lnTo>
                <a:lnTo>
                  <a:pt x="5870" y="807"/>
                </a:lnTo>
                <a:lnTo>
                  <a:pt x="5861" y="807"/>
                </a:lnTo>
                <a:lnTo>
                  <a:pt x="5861" y="815"/>
                </a:lnTo>
                <a:lnTo>
                  <a:pt x="5861" y="824"/>
                </a:lnTo>
                <a:lnTo>
                  <a:pt x="5853" y="832"/>
                </a:lnTo>
                <a:lnTo>
                  <a:pt x="5853" y="840"/>
                </a:lnTo>
                <a:lnTo>
                  <a:pt x="5853" y="849"/>
                </a:lnTo>
                <a:lnTo>
                  <a:pt x="5861" y="849"/>
                </a:lnTo>
                <a:lnTo>
                  <a:pt x="5870" y="849"/>
                </a:lnTo>
                <a:lnTo>
                  <a:pt x="5870" y="840"/>
                </a:lnTo>
                <a:lnTo>
                  <a:pt x="5878" y="840"/>
                </a:lnTo>
                <a:lnTo>
                  <a:pt x="5878" y="849"/>
                </a:lnTo>
                <a:lnTo>
                  <a:pt x="5878" y="857"/>
                </a:lnTo>
                <a:lnTo>
                  <a:pt x="5878" y="865"/>
                </a:lnTo>
                <a:lnTo>
                  <a:pt x="5870" y="865"/>
                </a:lnTo>
                <a:lnTo>
                  <a:pt x="5878" y="865"/>
                </a:lnTo>
                <a:lnTo>
                  <a:pt x="5887" y="865"/>
                </a:lnTo>
                <a:lnTo>
                  <a:pt x="5887" y="874"/>
                </a:lnTo>
                <a:lnTo>
                  <a:pt x="5878" y="874"/>
                </a:lnTo>
                <a:lnTo>
                  <a:pt x="5870" y="874"/>
                </a:lnTo>
                <a:lnTo>
                  <a:pt x="5861" y="874"/>
                </a:lnTo>
                <a:lnTo>
                  <a:pt x="5861" y="865"/>
                </a:lnTo>
                <a:lnTo>
                  <a:pt x="5853" y="874"/>
                </a:lnTo>
                <a:lnTo>
                  <a:pt x="5844" y="874"/>
                </a:lnTo>
                <a:lnTo>
                  <a:pt x="5853" y="874"/>
                </a:lnTo>
                <a:lnTo>
                  <a:pt x="5861" y="882"/>
                </a:lnTo>
                <a:lnTo>
                  <a:pt x="5870" y="882"/>
                </a:lnTo>
                <a:lnTo>
                  <a:pt x="5870" y="890"/>
                </a:lnTo>
                <a:lnTo>
                  <a:pt x="5878" y="899"/>
                </a:lnTo>
                <a:lnTo>
                  <a:pt x="6063" y="899"/>
                </a:lnTo>
                <a:lnTo>
                  <a:pt x="6063" y="0"/>
                </a:lnTo>
                <a:close/>
              </a:path>
            </a:pathLst>
          </a:custGeom>
          <a:solidFill>
            <a:srgbClr val="00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9" name="Rectangle 3"/>
          <p:cNvSpPr>
            <a:spLocks noGrp="1" noChangeArrowheads="1"/>
          </p:cNvSpPr>
          <p:nvPr>
            <p:ph type="title"/>
          </p:nvPr>
        </p:nvSpPr>
        <p:spPr bwMode="auto">
          <a:xfrm>
            <a:off x="457200" y="228600"/>
            <a:ext cx="7391400" cy="990600"/>
          </a:xfrm>
          <a:prstGeom prst="rect">
            <a:avLst/>
          </a:prstGeom>
          <a:noFill/>
          <a:ln>
            <a:noFill/>
          </a:ln>
          <a:effectLst>
            <a:outerShdw dist="45791" dir="7421404" algn="ctr" rotWithShape="0">
              <a:srgbClr val="001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4100" name="Rectangle 4"/>
          <p:cNvSpPr>
            <a:spLocks noGrp="1" noChangeArrowheads="1"/>
          </p:cNvSpPr>
          <p:nvPr>
            <p:ph type="body" idx="1"/>
          </p:nvPr>
        </p:nvSpPr>
        <p:spPr bwMode="auto">
          <a:xfrm>
            <a:off x="381000" y="16764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4101" name="Line 5"/>
          <p:cNvSpPr>
            <a:spLocks noChangeShapeType="1"/>
          </p:cNvSpPr>
          <p:nvPr/>
        </p:nvSpPr>
        <p:spPr bwMode="auto">
          <a:xfrm>
            <a:off x="1588" y="6324600"/>
            <a:ext cx="8685212" cy="0"/>
          </a:xfrm>
          <a:prstGeom prst="line">
            <a:avLst/>
          </a:prstGeom>
          <a:noFill/>
          <a:ln w="25400">
            <a:solidFill>
              <a:srgbClr val="00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02" name="Rectangle 6"/>
          <p:cNvSpPr>
            <a:spLocks noChangeArrowheads="1"/>
          </p:cNvSpPr>
          <p:nvPr/>
        </p:nvSpPr>
        <p:spPr bwMode="auto">
          <a:xfrm>
            <a:off x="6283325" y="6324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n-US" altLang="en-US" sz="1400" b="1" smtClean="0">
                <a:solidFill>
                  <a:srgbClr val="003300"/>
                </a:solidFill>
              </a:rPr>
              <a:t>CANFOR CORPORATION</a:t>
            </a:r>
          </a:p>
        </p:txBody>
      </p:sp>
      <p:sp>
        <p:nvSpPr>
          <p:cNvPr id="4103" name="Rectangle 7"/>
          <p:cNvSpPr>
            <a:spLocks noChangeArrowheads="1"/>
          </p:cNvSpPr>
          <p:nvPr/>
        </p:nvSpPr>
        <p:spPr bwMode="auto">
          <a:xfrm>
            <a:off x="0" y="67056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600" smtClean="0">
                <a:solidFill>
                  <a:srgbClr val="000000"/>
                </a:solidFill>
              </a:rPr>
              <a:t>FILE  </a:t>
            </a:r>
            <a:fld id="{51DA97C7-3EF3-49E3-8A98-2F9E5F97C54D}" type="slidenum">
              <a:rPr lang="en-US" altLang="en-US" sz="600" smtClean="0">
                <a:solidFill>
                  <a:srgbClr val="000000"/>
                </a:solidFill>
              </a:rPr>
              <a:pPr>
                <a:defRPr/>
              </a:pPr>
              <a:t>‹#›</a:t>
            </a:fld>
            <a:endParaRPr lang="en-US" altLang="en-US" sz="6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Lst>
  <p:transition/>
  <p:timing>
    <p:tnLst>
      <p:par>
        <p:cTn id="1" dur="indefinite" restart="never" nodeType="tmRoot"/>
      </p:par>
    </p:tnLst>
  </p:timing>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Black" pitchFamily="34" charset="0"/>
        </a:defRPr>
      </a:lvl2pPr>
      <a:lvl3pPr algn="l" rtl="0" eaLnBrk="1" fontAlgn="base" hangingPunct="1">
        <a:spcBef>
          <a:spcPct val="0"/>
        </a:spcBef>
        <a:spcAft>
          <a:spcPct val="0"/>
        </a:spcAft>
        <a:defRPr sz="2800">
          <a:solidFill>
            <a:schemeClr val="bg1"/>
          </a:solidFill>
          <a:latin typeface="Arial Black" pitchFamily="34" charset="0"/>
        </a:defRPr>
      </a:lvl3pPr>
      <a:lvl4pPr algn="l" rtl="0" eaLnBrk="1" fontAlgn="base" hangingPunct="1">
        <a:spcBef>
          <a:spcPct val="0"/>
        </a:spcBef>
        <a:spcAft>
          <a:spcPct val="0"/>
        </a:spcAft>
        <a:defRPr sz="2800">
          <a:solidFill>
            <a:schemeClr val="bg1"/>
          </a:solidFill>
          <a:latin typeface="Arial Black" pitchFamily="34" charset="0"/>
        </a:defRPr>
      </a:lvl4pPr>
      <a:lvl5pPr algn="l" rtl="0" eaLnBrk="1" fontAlgn="base" hangingPunct="1">
        <a:spcBef>
          <a:spcPct val="0"/>
        </a:spcBef>
        <a:spcAft>
          <a:spcPct val="0"/>
        </a:spcAft>
        <a:defRPr sz="2800">
          <a:solidFill>
            <a:schemeClr val="bg1"/>
          </a:solidFill>
          <a:latin typeface="Arial Black" pitchFamily="34" charset="0"/>
        </a:defRPr>
      </a:lvl5pPr>
      <a:lvl6pPr marL="457200" algn="l" rtl="0" eaLnBrk="1" fontAlgn="base" hangingPunct="1">
        <a:spcBef>
          <a:spcPct val="0"/>
        </a:spcBef>
        <a:spcAft>
          <a:spcPct val="0"/>
        </a:spcAft>
        <a:defRPr sz="2800">
          <a:solidFill>
            <a:schemeClr val="bg1"/>
          </a:solidFill>
          <a:latin typeface="Arial Black" pitchFamily="34" charset="0"/>
        </a:defRPr>
      </a:lvl6pPr>
      <a:lvl7pPr marL="914400" algn="l" rtl="0" eaLnBrk="1" fontAlgn="base" hangingPunct="1">
        <a:spcBef>
          <a:spcPct val="0"/>
        </a:spcBef>
        <a:spcAft>
          <a:spcPct val="0"/>
        </a:spcAft>
        <a:defRPr sz="2800">
          <a:solidFill>
            <a:schemeClr val="bg1"/>
          </a:solidFill>
          <a:latin typeface="Arial Black" pitchFamily="34" charset="0"/>
        </a:defRPr>
      </a:lvl7pPr>
      <a:lvl8pPr marL="1371600" algn="l" rtl="0" eaLnBrk="1" fontAlgn="base" hangingPunct="1">
        <a:spcBef>
          <a:spcPct val="0"/>
        </a:spcBef>
        <a:spcAft>
          <a:spcPct val="0"/>
        </a:spcAft>
        <a:defRPr sz="2800">
          <a:solidFill>
            <a:schemeClr val="bg1"/>
          </a:solidFill>
          <a:latin typeface="Arial Black" pitchFamily="34" charset="0"/>
        </a:defRPr>
      </a:lvl8pPr>
      <a:lvl9pPr marL="1828800" algn="l" rtl="0" eaLnBrk="1" fontAlgn="base" hangingPunct="1">
        <a:spcBef>
          <a:spcPct val="0"/>
        </a:spcBef>
        <a:spcAft>
          <a:spcPct val="0"/>
        </a:spcAft>
        <a:defRPr sz="2800">
          <a:solidFill>
            <a:schemeClr val="bg1"/>
          </a:solidFill>
          <a:latin typeface="Arial Black" pitchFamily="34" charset="0"/>
        </a:defRPr>
      </a:lvl9pPr>
    </p:titleStyle>
    <p:bodyStyle>
      <a:lvl1pPr marL="342900" indent="-342900" algn="l" rtl="0" eaLnBrk="1" fontAlgn="base" hangingPunct="1">
        <a:lnSpc>
          <a:spcPct val="89000"/>
        </a:lnSpc>
        <a:spcBef>
          <a:spcPct val="0"/>
        </a:spcBef>
        <a:spcAft>
          <a:spcPct val="60000"/>
        </a:spcAft>
        <a:buChar char="•"/>
        <a:defRPr sz="2600">
          <a:solidFill>
            <a:schemeClr val="tx1"/>
          </a:solidFill>
          <a:latin typeface="+mn-lt"/>
          <a:ea typeface="+mn-ea"/>
          <a:cs typeface="+mn-cs"/>
        </a:defRPr>
      </a:lvl1pPr>
      <a:lvl2pPr marL="742950" indent="-285750" algn="l" rtl="0" eaLnBrk="1" fontAlgn="base" hangingPunct="1">
        <a:lnSpc>
          <a:spcPct val="89000"/>
        </a:lnSpc>
        <a:spcBef>
          <a:spcPct val="0"/>
        </a:spcBef>
        <a:spcAft>
          <a:spcPct val="6000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C39B011-492F-4FEB-AB99-25416DBF900A}" type="datetimeFigureOut">
              <a:rPr lang="en-US"/>
              <a:pPr>
                <a:defRPr/>
              </a:pPr>
              <a:t>11/8/2016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60C2579-82EA-423E-ACB1-66EEFF2DA5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BF27F95-B895-45B7-AA27-4DA8CB7001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33B5697-AA23-42C8-81E1-23A376FB88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8D442E9-36FA-43B4-AB10-3AA22D53F1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B229FC-C9B6-4DD9-ABC8-8DAEAFC9CA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6"/>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E0E0DD6-621F-4F8C-9C0B-90225B184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6"/>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7"/>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8"/>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C93670A-0262-4BE7-A60E-E12FA1A70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3"/>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4"/>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B002EDB-940A-42EB-B4EF-6281D5893F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1"/>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2"/>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3"/>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8B29E3A-2FB2-4E21-920B-BEB8BA630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6"/>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9CBAD7-51FA-4EB0-8D49-8604BB5907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4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6"/>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490E1CE-ED15-412F-B2F1-7753A31D7A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7CD27B4-6032-4A63-A120-8CD76D4951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09D35AB-7D62-4B14-AE1E-9D31C89A41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D925F95-9D58-4255-A6D3-D159CEB08F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C2754F5-C1A1-431C-BA6F-DF6D31F828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6"/>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C7CC30E-EC53-472B-9B29-DB4962EB1C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6"/>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7"/>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8"/>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7B1CB17-8E34-4DE0-A4CA-6CF60BC394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3"/>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4"/>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A9BD79B-317C-437C-975A-3016B22704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1"/>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2"/>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3"/>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04B99B6-6265-42D3-98F0-E6105C2311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4" descr="title slide.jpg"/>
          <p:cNvPicPr>
            <a:picLocks noChangeAspect="1"/>
          </p:cNvPicPr>
          <p:nvPr/>
        </p:nvPicPr>
        <p:blipFill>
          <a:blip r:embed="rId13">
            <a:extLst>
              <a:ext uri="{28A0092B-C50C-407E-A947-70E740481C1C}">
                <a14:useLocalDpi xmlns:a14="http://schemas.microsoft.com/office/drawing/2010/main" val="0"/>
              </a:ext>
            </a:extLst>
          </a:blip>
          <a:srcRect t="21651" r="21625"/>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8" descr="Canfor_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24600"/>
            <a:ext cx="86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10" name="Footer Placeholder 5"/>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12" name="Slide Number Placeholder 6"/>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137898A-DE8A-41F0-A6EC-C4DAB23D6F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4.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5.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5.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eg"/><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a/url?sa=i&amp;rct=j&amp;q=&amp;esrc=s&amp;source=images&amp;cd=&amp;cad=rja&amp;uact=8&amp;ved=0ahUKEwj9zruSiIvQAhUBTmMKHfNFDq8QjRwIBw&amp;url=http://www.pembertonmeadowsbeef.com/howwemakehay_main.html&amp;bvm=bv.137132246,d.cGc&amp;psig=AFQjCNGqkipRvySn6OEZ36jVVg01bsRl6A&amp;ust=1478210053795169" TargetMode="External"/><Relationship Id="rId1" Type="http://schemas.openxmlformats.org/officeDocument/2006/relationships/slideLayout" Target="../slideLayouts/slideLayout13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http://www.google.ca/url?sa=i&amp;rct=j&amp;q=&amp;esrc=s&amp;source=images&amp;cd=&amp;cad=rja&amp;uact=8&amp;ved=0ahUKEwjr_7-EiYvQAhUH3mMKHQzaBLUQjRwIBw&amp;url=http://jirirezac.photoshelter.com/image/I0000lCak0aHqAms&amp;bvm=bv.137132246,d.cGc&amp;psig=AFQjCNFALnSmxusAniZN1E6LMhXD8e3cOA&amp;ust=147821039010394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543389063_1a1637f8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722"/>
            <a:ext cx="10408950" cy="6875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p:cNvSpPr>
            <a:spLocks noGrp="1"/>
          </p:cNvSpPr>
          <p:nvPr>
            <p:ph type="title"/>
          </p:nvPr>
        </p:nvSpPr>
        <p:spPr>
          <a:xfrm>
            <a:off x="556275" y="3420139"/>
            <a:ext cx="8229600" cy="1143000"/>
          </a:xfrm>
        </p:spPr>
        <p:txBody>
          <a:bodyPr/>
          <a:lstStyle/>
          <a:p>
            <a:r>
              <a:rPr lang="en-US" sz="4600" b="1" dirty="0" smtClean="0">
                <a:solidFill>
                  <a:schemeClr val="bg1"/>
                </a:solidFill>
              </a:rPr>
              <a:t/>
            </a:r>
            <a:br>
              <a:rPr lang="en-US" sz="4600" b="1" dirty="0" smtClean="0">
                <a:solidFill>
                  <a:schemeClr val="bg1"/>
                </a:solidFill>
              </a:rPr>
            </a:br>
            <a:r>
              <a:rPr lang="en-US" sz="4600" b="1" dirty="0" smtClean="0">
                <a:solidFill>
                  <a:schemeClr val="bg1"/>
                </a:solidFill>
              </a:rPr>
              <a:t/>
            </a:r>
            <a:br>
              <a:rPr lang="en-US" sz="4600" b="1" dirty="0" smtClean="0">
                <a:solidFill>
                  <a:schemeClr val="bg1"/>
                </a:solidFill>
              </a:rPr>
            </a:br>
            <a:r>
              <a:rPr lang="en-US" sz="4600" b="1" dirty="0" smtClean="0">
                <a:solidFill>
                  <a:schemeClr val="bg1"/>
                </a:solidFill>
              </a:rPr>
              <a:t>Forest Management and the Migratory Bird Convention Act</a:t>
            </a:r>
            <a:br>
              <a:rPr lang="en-US" sz="4600" b="1" dirty="0" smtClean="0">
                <a:solidFill>
                  <a:schemeClr val="bg1"/>
                </a:solidFill>
              </a:rPr>
            </a:br>
            <a:r>
              <a:rPr lang="en-US" sz="3400" b="1" dirty="0" smtClean="0">
                <a:solidFill>
                  <a:schemeClr val="bg1"/>
                </a:solidFill>
              </a:rPr>
              <a:t>Integrated Vegetation Management Association of BC</a:t>
            </a:r>
            <a:endParaRPr lang="en-US" sz="3400" b="1" dirty="0">
              <a:solidFill>
                <a:schemeClr val="bg1"/>
              </a:solidFill>
            </a:endParaRPr>
          </a:p>
        </p:txBody>
      </p:sp>
      <p:sp>
        <p:nvSpPr>
          <p:cNvPr id="5" name="Subtitle 4"/>
          <p:cNvSpPr>
            <a:spLocks noGrp="1"/>
          </p:cNvSpPr>
          <p:nvPr>
            <p:ph type="subTitle" idx="4294967295"/>
          </p:nvPr>
        </p:nvSpPr>
        <p:spPr>
          <a:xfrm>
            <a:off x="3352800" y="5067300"/>
            <a:ext cx="6400800" cy="1752600"/>
          </a:xfrm>
        </p:spPr>
        <p:txBody>
          <a:bodyPr/>
          <a:lstStyle/>
          <a:p>
            <a:pPr marL="0" indent="0" algn="ctr">
              <a:buNone/>
            </a:pPr>
            <a:r>
              <a:rPr lang="en-US" b="1" dirty="0" smtClean="0">
                <a:solidFill>
                  <a:schemeClr val="bg1"/>
                </a:solidFill>
              </a:rPr>
              <a:t>Kari Stuart-Smith, PhD., </a:t>
            </a:r>
            <a:r>
              <a:rPr lang="en-US" b="1" dirty="0" err="1" smtClean="0">
                <a:solidFill>
                  <a:schemeClr val="bg1"/>
                </a:solidFill>
              </a:rPr>
              <a:t>RPBio</a:t>
            </a:r>
            <a:r>
              <a:rPr lang="en-US" b="1" dirty="0" smtClean="0">
                <a:solidFill>
                  <a:schemeClr val="bg1"/>
                </a:solidFill>
              </a:rPr>
              <a:t>.  </a:t>
            </a:r>
          </a:p>
          <a:p>
            <a:pPr marL="0" indent="0" algn="ctr">
              <a:buNone/>
            </a:pPr>
            <a:r>
              <a:rPr lang="en-US" b="1" dirty="0" smtClean="0">
                <a:solidFill>
                  <a:schemeClr val="bg1"/>
                </a:solidFill>
              </a:rPr>
              <a:t>Senior Forest Scientist, Canfor</a:t>
            </a:r>
          </a:p>
          <a:p>
            <a:pPr marL="0" indent="0" algn="ctr">
              <a:buNone/>
            </a:pPr>
            <a:r>
              <a:rPr lang="en-US" b="1" dirty="0" smtClean="0">
                <a:solidFill>
                  <a:schemeClr val="bg1"/>
                </a:solidFill>
              </a:rPr>
              <a:t>November 8, 2016</a:t>
            </a:r>
            <a:endParaRPr lang="en-US" b="1" dirty="0">
              <a:solidFill>
                <a:schemeClr val="bg1"/>
              </a:solidFill>
            </a:endParaRPr>
          </a:p>
        </p:txBody>
      </p:sp>
    </p:spTree>
    <p:extLst>
      <p:ext uri="{BB962C8B-B14F-4D97-AF65-F5344CB8AC3E}">
        <p14:creationId xmlns:p14="http://schemas.microsoft.com/office/powerpoint/2010/main" val="5185747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990600"/>
          </a:xfrm>
        </p:spPr>
        <p:txBody>
          <a:bodyPr/>
          <a:lstStyle/>
          <a:p>
            <a:r>
              <a:rPr lang="en-US" sz="3000" dirty="0" smtClean="0"/>
              <a:t>Provincial Working Group – Interior BC</a:t>
            </a:r>
            <a:endParaRPr lang="en-US" sz="3000" dirty="0"/>
          </a:p>
        </p:txBody>
      </p:sp>
      <p:sp>
        <p:nvSpPr>
          <p:cNvPr id="3" name="Content Placeholder 2"/>
          <p:cNvSpPr>
            <a:spLocks noGrp="1"/>
          </p:cNvSpPr>
          <p:nvPr>
            <p:ph idx="1"/>
          </p:nvPr>
        </p:nvSpPr>
        <p:spPr>
          <a:xfrm>
            <a:off x="381000" y="1524000"/>
            <a:ext cx="8305800" cy="4419600"/>
          </a:xfrm>
        </p:spPr>
        <p:txBody>
          <a:bodyPr/>
          <a:lstStyle/>
          <a:p>
            <a:pPr>
              <a:spcAft>
                <a:spcPts val="1200"/>
              </a:spcAft>
            </a:pPr>
            <a:r>
              <a:rPr lang="en-US" altLang="en-US" sz="2400" dirty="0" smtClean="0"/>
              <a:t>In </a:t>
            </a:r>
            <a:r>
              <a:rPr lang="en-US" altLang="en-US" sz="2400" dirty="0"/>
              <a:t>June </a:t>
            </a:r>
            <a:r>
              <a:rPr lang="en-US" altLang="en-US" sz="2400" dirty="0" smtClean="0"/>
              <a:t>2015, major </a:t>
            </a:r>
            <a:r>
              <a:rPr lang="en-US" altLang="en-US" sz="2400" dirty="0" err="1" smtClean="0"/>
              <a:t>licencees</a:t>
            </a:r>
            <a:r>
              <a:rPr lang="en-US" altLang="en-US" sz="2400" dirty="0" smtClean="0"/>
              <a:t> in interior BC agreed to start working together to address the issue. </a:t>
            </a:r>
          </a:p>
          <a:p>
            <a:pPr>
              <a:spcAft>
                <a:spcPts val="1200"/>
              </a:spcAft>
            </a:pPr>
            <a:r>
              <a:rPr lang="en-US" altLang="en-US" sz="2400" dirty="0" smtClean="0"/>
              <a:t>Canadian Wildlife Service and MOE/MFLNRO providing technical assistance.</a:t>
            </a:r>
          </a:p>
          <a:p>
            <a:pPr>
              <a:spcAft>
                <a:spcPts val="1200"/>
              </a:spcAft>
            </a:pPr>
            <a:r>
              <a:rPr lang="en-US" sz="2400" dirty="0" smtClean="0"/>
              <a:t>The </a:t>
            </a:r>
            <a:r>
              <a:rPr lang="en-US" sz="2400" dirty="0"/>
              <a:t>provincial group worked collaboratively to develop the </a:t>
            </a:r>
            <a:r>
              <a:rPr lang="en-US" sz="2400" dirty="0" smtClean="0"/>
              <a:t>products </a:t>
            </a:r>
            <a:r>
              <a:rPr lang="en-US" sz="2400" dirty="0"/>
              <a:t>described in this presentation. </a:t>
            </a:r>
            <a:endParaRPr lang="en-US" sz="2400" dirty="0" smtClean="0"/>
          </a:p>
          <a:p>
            <a:pPr>
              <a:spcAft>
                <a:spcPts val="1200"/>
              </a:spcAft>
            </a:pPr>
            <a:r>
              <a:rPr lang="en-US" sz="2400" dirty="0"/>
              <a:t>With input from practitioners </a:t>
            </a:r>
            <a:r>
              <a:rPr lang="en-US" sz="2400" dirty="0" smtClean="0"/>
              <a:t>and </a:t>
            </a:r>
            <a:r>
              <a:rPr lang="en-US" sz="2400" dirty="0"/>
              <a:t>scientific testing </a:t>
            </a:r>
            <a:r>
              <a:rPr lang="en-US" sz="2400" dirty="0" smtClean="0"/>
              <a:t>from CWS, </a:t>
            </a:r>
            <a:r>
              <a:rPr lang="en-US" sz="2400" dirty="0"/>
              <a:t>the products will be refined and improved over the next </a:t>
            </a:r>
            <a:r>
              <a:rPr lang="en-US" sz="2400" dirty="0" smtClean="0"/>
              <a:t>2-3 </a:t>
            </a:r>
            <a:r>
              <a:rPr lang="en-US" sz="2400" dirty="0"/>
              <a:t>years.</a:t>
            </a:r>
          </a:p>
          <a:p>
            <a:pPr>
              <a:spcAft>
                <a:spcPts val="600"/>
              </a:spcAft>
            </a:pPr>
            <a:endParaRPr lang="en-US" sz="2400" dirty="0" smtClean="0"/>
          </a:p>
          <a:p>
            <a:pPr>
              <a:spcAft>
                <a:spcPts val="600"/>
              </a:spcAft>
            </a:pPr>
            <a:endParaRPr lang="en-US" sz="2400" dirty="0"/>
          </a:p>
          <a:p>
            <a:pPr>
              <a:spcAft>
                <a:spcPts val="600"/>
              </a:spcAft>
            </a:pPr>
            <a:endParaRPr lang="en-US" altLang="en-US" sz="2400" dirty="0" smtClean="0"/>
          </a:p>
          <a:p>
            <a:endParaRPr lang="en-US" sz="2300" dirty="0"/>
          </a:p>
        </p:txBody>
      </p:sp>
    </p:spTree>
    <p:extLst>
      <p:ext uri="{BB962C8B-B14F-4D97-AF65-F5344CB8AC3E}">
        <p14:creationId xmlns:p14="http://schemas.microsoft.com/office/powerpoint/2010/main" val="753010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Migratory Bird Strategy</a:t>
            </a:r>
            <a:endParaRPr lang="en-US" dirty="0"/>
          </a:p>
        </p:txBody>
      </p:sp>
      <p:sp>
        <p:nvSpPr>
          <p:cNvPr id="3" name="Content Placeholder 2"/>
          <p:cNvSpPr>
            <a:spLocks noGrp="1"/>
          </p:cNvSpPr>
          <p:nvPr>
            <p:ph idx="1"/>
          </p:nvPr>
        </p:nvSpPr>
        <p:spPr>
          <a:xfrm>
            <a:off x="381000" y="1600200"/>
            <a:ext cx="8305800" cy="4419600"/>
          </a:xfrm>
        </p:spPr>
        <p:txBody>
          <a:bodyPr/>
          <a:lstStyle/>
          <a:p>
            <a:pPr marL="0" indent="0">
              <a:buNone/>
            </a:pPr>
            <a:r>
              <a:rPr lang="en-US" dirty="0" smtClean="0"/>
              <a:t>A risk reduction approach, with 3 main components: </a:t>
            </a:r>
          </a:p>
          <a:p>
            <a:pPr marL="514350" indent="-514350">
              <a:buFont typeface="+mj-lt"/>
              <a:buAutoNum type="arabicPeriod"/>
            </a:pPr>
            <a:r>
              <a:rPr lang="en-US" dirty="0" smtClean="0"/>
              <a:t>Risk Rating Matrix for Forest Stands</a:t>
            </a:r>
          </a:p>
          <a:p>
            <a:pPr marL="514350" indent="-514350">
              <a:buAutoNum type="arabicPeriod"/>
            </a:pPr>
            <a:r>
              <a:rPr lang="en-US" dirty="0" smtClean="0"/>
              <a:t>Best Management Practices to avoid or reduce the risk</a:t>
            </a:r>
          </a:p>
          <a:p>
            <a:pPr marL="514350" indent="-514350">
              <a:buFontTx/>
              <a:buAutoNum type="arabicPeriod"/>
            </a:pPr>
            <a:r>
              <a:rPr lang="en-US" dirty="0"/>
              <a:t>Training for Field </a:t>
            </a:r>
            <a:r>
              <a:rPr lang="en-US" dirty="0" smtClean="0"/>
              <a:t>Workers</a:t>
            </a:r>
          </a:p>
          <a:p>
            <a:pPr marL="514350" indent="-514350">
              <a:buFontTx/>
              <a:buAutoNum type="arabicPeriod"/>
            </a:pPr>
            <a:endParaRPr lang="en-US" dirty="0"/>
          </a:p>
          <a:p>
            <a:pPr marL="0" indent="0">
              <a:buNone/>
            </a:pPr>
            <a:r>
              <a:rPr lang="en-US" dirty="0" smtClean="0"/>
              <a:t>The specific BMPs which are applied to each stand and the training developed for field workers are company specific.</a:t>
            </a:r>
            <a:endParaRPr lang="en-US" dirty="0"/>
          </a:p>
        </p:txBody>
      </p:sp>
    </p:spTree>
    <p:extLst>
      <p:ext uri="{BB962C8B-B14F-4D97-AF65-F5344CB8AC3E}">
        <p14:creationId xmlns:p14="http://schemas.microsoft.com/office/powerpoint/2010/main" val="3520672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 The Risk Rating Matrix</a:t>
            </a:r>
            <a:endParaRPr lang="en-US" dirty="0"/>
          </a:p>
        </p:txBody>
      </p:sp>
      <p:sp>
        <p:nvSpPr>
          <p:cNvPr id="5" name="Content Placeholder 4"/>
          <p:cNvSpPr>
            <a:spLocks noGrp="1"/>
          </p:cNvSpPr>
          <p:nvPr>
            <p:ph idx="1"/>
          </p:nvPr>
        </p:nvSpPr>
        <p:spPr>
          <a:xfrm>
            <a:off x="304800" y="1447800"/>
            <a:ext cx="8305800" cy="4724400"/>
          </a:xfrm>
        </p:spPr>
        <p:txBody>
          <a:bodyPr/>
          <a:lstStyle/>
          <a:p>
            <a:r>
              <a:rPr lang="en-US" sz="2400" dirty="0" smtClean="0"/>
              <a:t>Ranks </a:t>
            </a:r>
            <a:r>
              <a:rPr lang="en-US" sz="2400" dirty="0" smtClean="0"/>
              <a:t>forest stands </a:t>
            </a:r>
            <a:r>
              <a:rPr lang="en-US" sz="2400" dirty="0"/>
              <a:t>from very low to very </a:t>
            </a:r>
            <a:r>
              <a:rPr lang="en-US" sz="2400" dirty="0" smtClean="0"/>
              <a:t>high, based on the relative density of birds thought to nest within them.</a:t>
            </a:r>
          </a:p>
          <a:p>
            <a:r>
              <a:rPr lang="en-US" sz="2400" dirty="0" smtClean="0"/>
              <a:t>Based </a:t>
            </a:r>
            <a:r>
              <a:rPr lang="en-US" sz="2400" dirty="0" smtClean="0"/>
              <a:t>on qualitative relationships taken from the literature and expert </a:t>
            </a:r>
            <a:r>
              <a:rPr lang="en-US" sz="2400" dirty="0" smtClean="0"/>
              <a:t>opinion; not </a:t>
            </a:r>
            <a:r>
              <a:rPr lang="en-US" sz="2400" dirty="0" smtClean="0"/>
              <a:t>quantitative.</a:t>
            </a:r>
          </a:p>
        </p:txBody>
      </p:sp>
      <p:graphicFrame>
        <p:nvGraphicFramePr>
          <p:cNvPr id="6" name="Content Placeholder 3"/>
          <p:cNvGraphicFramePr>
            <a:graphicFrameLocks/>
          </p:cNvGraphicFramePr>
          <p:nvPr>
            <p:extLst>
              <p:ext uri="{D42A27DB-BD31-4B8C-83A1-F6EECF244321}">
                <p14:modId xmlns:p14="http://schemas.microsoft.com/office/powerpoint/2010/main" val="1891837349"/>
              </p:ext>
            </p:extLst>
          </p:nvPr>
        </p:nvGraphicFramePr>
        <p:xfrm>
          <a:off x="533400" y="3581400"/>
          <a:ext cx="4076700" cy="2595880"/>
        </p:xfrm>
        <a:graphic>
          <a:graphicData uri="http://schemas.openxmlformats.org/drawingml/2006/table">
            <a:tbl>
              <a:tblPr firstRow="1" bandRow="1">
                <a:tableStyleId>{21E4AEA4-8DFA-4A89-87EB-49C32662AFE0}</a:tableStyleId>
              </a:tblPr>
              <a:tblGrid>
                <a:gridCol w="1297132"/>
                <a:gridCol w="2779568"/>
              </a:tblGrid>
              <a:tr h="370840">
                <a:tc>
                  <a:txBody>
                    <a:bodyPr/>
                    <a:lstStyle/>
                    <a:p>
                      <a:r>
                        <a:rPr lang="en-US" dirty="0" smtClean="0"/>
                        <a:t>Rank</a:t>
                      </a:r>
                      <a:endParaRPr lang="en-US" dirty="0"/>
                    </a:p>
                  </a:txBody>
                  <a:tcPr marL="111183" marR="111183"/>
                </a:tc>
                <a:tc>
                  <a:txBody>
                    <a:bodyPr/>
                    <a:lstStyle/>
                    <a:p>
                      <a:r>
                        <a:rPr lang="en-US" dirty="0" smtClean="0"/>
                        <a:t>Nest Density = Risk</a:t>
                      </a:r>
                      <a:endParaRPr lang="en-US" dirty="0"/>
                    </a:p>
                  </a:txBody>
                  <a:tcPr marL="111183" marR="111183"/>
                </a:tc>
              </a:tr>
              <a:tr h="370840">
                <a:tc>
                  <a:txBody>
                    <a:bodyPr/>
                    <a:lstStyle/>
                    <a:p>
                      <a:r>
                        <a:rPr lang="en-US" dirty="0" smtClean="0"/>
                        <a:t>1</a:t>
                      </a:r>
                      <a:endParaRPr lang="en-US" dirty="0"/>
                    </a:p>
                  </a:txBody>
                  <a:tcPr marL="111183" marR="111183"/>
                </a:tc>
                <a:tc>
                  <a:txBody>
                    <a:bodyPr/>
                    <a:lstStyle/>
                    <a:p>
                      <a:r>
                        <a:rPr lang="en-US" dirty="0" smtClean="0"/>
                        <a:t>Very Low</a:t>
                      </a:r>
                      <a:endParaRPr lang="en-US" dirty="0"/>
                    </a:p>
                  </a:txBody>
                  <a:tcPr marL="111183" marR="111183"/>
                </a:tc>
              </a:tr>
              <a:tr h="370840">
                <a:tc>
                  <a:txBody>
                    <a:bodyPr/>
                    <a:lstStyle/>
                    <a:p>
                      <a:r>
                        <a:rPr lang="en-US" dirty="0" smtClean="0"/>
                        <a:t>2</a:t>
                      </a:r>
                      <a:endParaRPr lang="en-US" dirty="0"/>
                    </a:p>
                  </a:txBody>
                  <a:tcPr marL="111183" marR="111183"/>
                </a:tc>
                <a:tc>
                  <a:txBody>
                    <a:bodyPr/>
                    <a:lstStyle/>
                    <a:p>
                      <a:r>
                        <a:rPr lang="en-US" dirty="0" smtClean="0"/>
                        <a:t>Low</a:t>
                      </a:r>
                      <a:endParaRPr lang="en-US" dirty="0"/>
                    </a:p>
                  </a:txBody>
                  <a:tcPr marL="111183" marR="111183"/>
                </a:tc>
              </a:tr>
              <a:tr h="370840">
                <a:tc>
                  <a:txBody>
                    <a:bodyPr/>
                    <a:lstStyle/>
                    <a:p>
                      <a:r>
                        <a:rPr lang="en-US" dirty="0" smtClean="0"/>
                        <a:t>3</a:t>
                      </a:r>
                      <a:endParaRPr lang="en-US" dirty="0"/>
                    </a:p>
                  </a:txBody>
                  <a:tcPr marL="111183" marR="111183"/>
                </a:tc>
                <a:tc>
                  <a:txBody>
                    <a:bodyPr/>
                    <a:lstStyle/>
                    <a:p>
                      <a:r>
                        <a:rPr lang="en-US" dirty="0" smtClean="0"/>
                        <a:t>Moderate</a:t>
                      </a:r>
                      <a:endParaRPr lang="en-US" dirty="0"/>
                    </a:p>
                  </a:txBody>
                  <a:tcPr marL="111183" marR="111183"/>
                </a:tc>
              </a:tr>
              <a:tr h="370840">
                <a:tc>
                  <a:txBody>
                    <a:bodyPr/>
                    <a:lstStyle/>
                    <a:p>
                      <a:r>
                        <a:rPr lang="en-US" dirty="0" smtClean="0"/>
                        <a:t>4</a:t>
                      </a:r>
                      <a:endParaRPr lang="en-US" dirty="0"/>
                    </a:p>
                  </a:txBody>
                  <a:tcPr marL="111183" marR="111183"/>
                </a:tc>
                <a:tc>
                  <a:txBody>
                    <a:bodyPr/>
                    <a:lstStyle/>
                    <a:p>
                      <a:r>
                        <a:rPr lang="en-US" dirty="0" smtClean="0"/>
                        <a:t>Moderately High</a:t>
                      </a:r>
                      <a:endParaRPr lang="en-US" dirty="0"/>
                    </a:p>
                  </a:txBody>
                  <a:tcPr marL="111183" marR="111183"/>
                </a:tc>
              </a:tr>
              <a:tr h="370840">
                <a:tc>
                  <a:txBody>
                    <a:bodyPr/>
                    <a:lstStyle/>
                    <a:p>
                      <a:r>
                        <a:rPr lang="en-US" dirty="0" smtClean="0"/>
                        <a:t>5</a:t>
                      </a:r>
                      <a:endParaRPr lang="en-US" dirty="0"/>
                    </a:p>
                  </a:txBody>
                  <a:tcPr marL="111183" marR="111183"/>
                </a:tc>
                <a:tc>
                  <a:txBody>
                    <a:bodyPr/>
                    <a:lstStyle/>
                    <a:p>
                      <a:r>
                        <a:rPr lang="en-US" dirty="0" smtClean="0"/>
                        <a:t>High</a:t>
                      </a:r>
                      <a:endParaRPr lang="en-US" dirty="0"/>
                    </a:p>
                  </a:txBody>
                  <a:tcPr marL="111183" marR="111183"/>
                </a:tc>
              </a:tr>
              <a:tr h="370840">
                <a:tc>
                  <a:txBody>
                    <a:bodyPr/>
                    <a:lstStyle/>
                    <a:p>
                      <a:r>
                        <a:rPr lang="en-US" dirty="0" smtClean="0"/>
                        <a:t>6</a:t>
                      </a:r>
                      <a:endParaRPr lang="en-US" dirty="0"/>
                    </a:p>
                  </a:txBody>
                  <a:tcPr marL="111183" marR="111183"/>
                </a:tc>
                <a:tc>
                  <a:txBody>
                    <a:bodyPr/>
                    <a:lstStyle/>
                    <a:p>
                      <a:r>
                        <a:rPr lang="en-US" dirty="0" smtClean="0"/>
                        <a:t>Very </a:t>
                      </a:r>
                      <a:r>
                        <a:rPr lang="en-US" baseline="0" dirty="0" smtClean="0"/>
                        <a:t>High</a:t>
                      </a:r>
                      <a:endParaRPr lang="en-US" dirty="0"/>
                    </a:p>
                  </a:txBody>
                  <a:tcPr marL="111183" marR="111183"/>
                </a:tc>
              </a:tr>
            </a:tbl>
          </a:graphicData>
        </a:graphic>
      </p:graphicFrame>
      <p:pic>
        <p:nvPicPr>
          <p:cNvPr id="7" name="Picture 2" descr="T:\FRM_BC\Personal_Folders\Stuart-Smith\Photos\Wildlife\Birds\WAV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657600"/>
            <a:ext cx="3657601" cy="242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77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848600" cy="990600"/>
          </a:xfrm>
        </p:spPr>
        <p:txBody>
          <a:bodyPr/>
          <a:lstStyle/>
          <a:p>
            <a:r>
              <a:rPr lang="en-US" dirty="0" smtClean="0"/>
              <a:t>Stands categorized for ranking </a:t>
            </a:r>
            <a:endParaRPr lang="en-US" dirty="0"/>
          </a:p>
        </p:txBody>
      </p:sp>
      <p:sp>
        <p:nvSpPr>
          <p:cNvPr id="3" name="Content Placeholder 2"/>
          <p:cNvSpPr>
            <a:spLocks noGrp="1"/>
          </p:cNvSpPr>
          <p:nvPr>
            <p:ph sz="half" idx="1"/>
          </p:nvPr>
        </p:nvSpPr>
        <p:spPr>
          <a:xfrm>
            <a:off x="4876800" y="1676400"/>
            <a:ext cx="4000500" cy="4419600"/>
          </a:xfrm>
        </p:spPr>
        <p:txBody>
          <a:bodyPr/>
          <a:lstStyle/>
          <a:p>
            <a:pPr marL="0" indent="0">
              <a:buNone/>
            </a:pPr>
            <a:r>
              <a:rPr lang="en-US" b="1" dirty="0" smtClean="0"/>
              <a:t>Categories based on 4 variables:</a:t>
            </a:r>
          </a:p>
          <a:p>
            <a:r>
              <a:rPr lang="en-US" dirty="0" smtClean="0"/>
              <a:t>BEC zone (8 zones)</a:t>
            </a:r>
          </a:p>
          <a:p>
            <a:r>
              <a:rPr lang="en-US" dirty="0" smtClean="0"/>
              <a:t>Dominant Tree Species (19 groups)</a:t>
            </a:r>
          </a:p>
          <a:p>
            <a:r>
              <a:rPr lang="en-US" dirty="0" smtClean="0"/>
              <a:t>Age Class (5 classes)</a:t>
            </a:r>
          </a:p>
          <a:p>
            <a:r>
              <a:rPr lang="en-US" dirty="0" smtClean="0"/>
              <a:t>Height Class (4 classes)</a:t>
            </a:r>
            <a:r>
              <a:rPr lang="en-US" dirty="0"/>
              <a:t>	</a:t>
            </a:r>
          </a:p>
        </p:txBody>
      </p:sp>
      <p:sp>
        <p:nvSpPr>
          <p:cNvPr id="5" name="Content Placeholder 4"/>
          <p:cNvSpPr>
            <a:spLocks noGrp="1"/>
          </p:cNvSpPr>
          <p:nvPr>
            <p:ph sz="half" idx="2"/>
          </p:nvPr>
        </p:nvSpPr>
        <p:spPr>
          <a:xfrm>
            <a:off x="152400" y="1447800"/>
            <a:ext cx="4724400" cy="5105400"/>
          </a:xfrm>
        </p:spPr>
        <p:txBody>
          <a:bodyPr/>
          <a:lstStyle/>
          <a:p>
            <a:pPr marL="0" indent="0">
              <a:spcAft>
                <a:spcPts val="600"/>
              </a:spcAft>
              <a:buNone/>
            </a:pPr>
            <a:r>
              <a:rPr lang="en-US" sz="2600" b="1" dirty="0" smtClean="0"/>
              <a:t>Objectives :</a:t>
            </a:r>
          </a:p>
          <a:p>
            <a:pPr marL="457200" indent="-457200">
              <a:spcAft>
                <a:spcPts val="1200"/>
              </a:spcAft>
              <a:buFont typeface="+mj-lt"/>
              <a:buAutoNum type="arabicPeriod"/>
            </a:pPr>
            <a:r>
              <a:rPr lang="en-US" sz="2200" dirty="0" smtClean="0"/>
              <a:t>To categorize the habitat that stands provide for nesting birds as </a:t>
            </a:r>
            <a:r>
              <a:rPr lang="en-US" sz="2200" dirty="0"/>
              <a:t>accurately as </a:t>
            </a:r>
            <a:r>
              <a:rPr lang="en-US" sz="2200" dirty="0" smtClean="0"/>
              <a:t>possible, using </a:t>
            </a:r>
            <a:r>
              <a:rPr lang="en-US" sz="2200" dirty="0"/>
              <a:t>as few </a:t>
            </a:r>
            <a:r>
              <a:rPr lang="en-US" sz="2200" dirty="0" smtClean="0"/>
              <a:t>VRI variables </a:t>
            </a:r>
            <a:r>
              <a:rPr lang="en-US" sz="2200" dirty="0"/>
              <a:t>as </a:t>
            </a:r>
            <a:r>
              <a:rPr lang="en-US" sz="2200" dirty="0" smtClean="0"/>
              <a:t>possible.</a:t>
            </a:r>
            <a:endParaRPr lang="en-US" sz="2200" dirty="0"/>
          </a:p>
          <a:p>
            <a:pPr marL="457200" indent="-457200">
              <a:spcAft>
                <a:spcPts val="1200"/>
              </a:spcAft>
              <a:buFont typeface="+mj-lt"/>
              <a:buAutoNum type="arabicPeriod"/>
            </a:pPr>
            <a:r>
              <a:rPr lang="en-US" sz="2200" dirty="0" smtClean="0"/>
              <a:t>To </a:t>
            </a:r>
            <a:r>
              <a:rPr lang="en-US" sz="2200" dirty="0"/>
              <a:t>use </a:t>
            </a:r>
            <a:r>
              <a:rPr lang="en-US" sz="2200" dirty="0" smtClean="0"/>
              <a:t>VRI variables familiar to and commonly used by foresters.</a:t>
            </a:r>
            <a:endParaRPr lang="en-US" sz="2200" dirty="0"/>
          </a:p>
          <a:p>
            <a:pPr marL="457200" indent="-457200">
              <a:spcAft>
                <a:spcPts val="1200"/>
              </a:spcAft>
              <a:buFont typeface="+mj-lt"/>
              <a:buAutoNum type="arabicPeriod"/>
            </a:pPr>
            <a:r>
              <a:rPr lang="en-US" sz="2200" dirty="0" smtClean="0"/>
              <a:t>To prefer directly measured variables over calculated or projected ones.</a:t>
            </a:r>
          </a:p>
          <a:p>
            <a:pPr marL="457200" indent="-457200">
              <a:spcAft>
                <a:spcPts val="1200"/>
              </a:spcAft>
              <a:buFont typeface="+mj-lt"/>
              <a:buAutoNum type="arabicPeriod"/>
            </a:pPr>
            <a:r>
              <a:rPr lang="en-US" sz="2200" dirty="0" smtClean="0"/>
              <a:t>To use the most accurate variables.</a:t>
            </a:r>
          </a:p>
        </p:txBody>
      </p:sp>
    </p:spTree>
    <p:extLst>
      <p:ext uri="{BB962C8B-B14F-4D97-AF65-F5344CB8AC3E}">
        <p14:creationId xmlns:p14="http://schemas.microsoft.com/office/powerpoint/2010/main" val="13904318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990600"/>
          </a:xfrm>
        </p:spPr>
        <p:txBody>
          <a:bodyPr/>
          <a:lstStyle/>
          <a:p>
            <a:r>
              <a:rPr lang="en-US" dirty="0" smtClean="0"/>
              <a:t>Example:  Montane Spruce BEC</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24587686"/>
              </p:ext>
            </p:extLst>
          </p:nvPr>
        </p:nvGraphicFramePr>
        <p:xfrm>
          <a:off x="228600" y="1447798"/>
          <a:ext cx="8686803" cy="4837035"/>
        </p:xfrm>
        <a:graphic>
          <a:graphicData uri="http://schemas.openxmlformats.org/drawingml/2006/table">
            <a:tbl>
              <a:tblPr>
                <a:tableStyleId>{5C22544A-7EE6-4342-B048-85BDC9FD1C3A}</a:tableStyleId>
              </a:tblPr>
              <a:tblGrid>
                <a:gridCol w="654423"/>
                <a:gridCol w="401619"/>
                <a:gridCol w="401619"/>
                <a:gridCol w="401619"/>
                <a:gridCol w="401619"/>
                <a:gridCol w="401619"/>
                <a:gridCol w="401619"/>
                <a:gridCol w="401619"/>
                <a:gridCol w="401619"/>
                <a:gridCol w="401619"/>
                <a:gridCol w="401619"/>
                <a:gridCol w="401619"/>
                <a:gridCol w="401619"/>
                <a:gridCol w="401619"/>
                <a:gridCol w="401619"/>
                <a:gridCol w="401619"/>
                <a:gridCol w="401619"/>
                <a:gridCol w="401619"/>
                <a:gridCol w="401619"/>
                <a:gridCol w="401619"/>
                <a:gridCol w="401619"/>
              </a:tblGrid>
              <a:tr h="235279">
                <a:tc>
                  <a:txBody>
                    <a:bodyPr/>
                    <a:lstStyle/>
                    <a:p>
                      <a:pPr algn="l" fontAlgn="b"/>
                      <a:endParaRPr lang="en-US" sz="1000" b="0" i="0" u="none" strike="noStrike" dirty="0">
                        <a:solidFill>
                          <a:srgbClr val="000000"/>
                        </a:solidFill>
                        <a:effectLst/>
                        <a:latin typeface="Calibri"/>
                      </a:endParaRPr>
                    </a:p>
                  </a:txBody>
                  <a:tcPr marL="0" marR="0" marT="0" marB="0" anchor="b"/>
                </a:tc>
                <a:tc gridSpan="4">
                  <a:txBody>
                    <a:bodyPr/>
                    <a:lstStyle/>
                    <a:p>
                      <a:pPr algn="ctr" fontAlgn="b"/>
                      <a:r>
                        <a:rPr lang="en-US" sz="1400" u="none" strike="noStrike" dirty="0">
                          <a:solidFill>
                            <a:srgbClr val="0070C0"/>
                          </a:solidFill>
                          <a:effectLst/>
                        </a:rPr>
                        <a:t>Age 3-30 </a:t>
                      </a:r>
                      <a:r>
                        <a:rPr lang="en-US" sz="1400" u="none" strike="noStrike" dirty="0" smtClean="0">
                          <a:solidFill>
                            <a:srgbClr val="0070C0"/>
                          </a:solidFill>
                          <a:effectLst/>
                        </a:rPr>
                        <a:t>years</a:t>
                      </a:r>
                      <a:endParaRPr lang="en-US" sz="1400" b="0" i="0" u="none" strike="noStrike" dirty="0">
                        <a:solidFill>
                          <a:srgbClr val="0070C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0070C0"/>
                          </a:solidFill>
                          <a:effectLst/>
                        </a:rPr>
                        <a:t>Age 30-80 </a:t>
                      </a:r>
                      <a:r>
                        <a:rPr lang="en-US" sz="1400" u="none" strike="noStrike" dirty="0" smtClean="0">
                          <a:solidFill>
                            <a:srgbClr val="0070C0"/>
                          </a:solidFill>
                          <a:effectLst/>
                        </a:rPr>
                        <a:t>years</a:t>
                      </a:r>
                      <a:endParaRPr lang="en-US" sz="1400" b="0" i="0" u="none" strike="noStrike" dirty="0">
                        <a:solidFill>
                          <a:srgbClr val="0070C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0070C0"/>
                          </a:solidFill>
                          <a:effectLst/>
                        </a:rPr>
                        <a:t>Age 80-120 </a:t>
                      </a:r>
                      <a:r>
                        <a:rPr lang="en-US" sz="1400" u="none" strike="noStrike" dirty="0" smtClean="0">
                          <a:solidFill>
                            <a:srgbClr val="0070C0"/>
                          </a:solidFill>
                          <a:effectLst/>
                        </a:rPr>
                        <a:t>years</a:t>
                      </a:r>
                      <a:endParaRPr lang="en-US" sz="1400" b="0" i="0" u="none" strike="noStrike" dirty="0">
                        <a:solidFill>
                          <a:srgbClr val="0070C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0070C0"/>
                          </a:solidFill>
                          <a:effectLst/>
                        </a:rPr>
                        <a:t>Age 121-250 </a:t>
                      </a:r>
                      <a:endParaRPr lang="en-US" sz="1400" b="0" i="0" u="none" strike="noStrike" dirty="0">
                        <a:solidFill>
                          <a:srgbClr val="0070C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0070C0"/>
                          </a:solidFill>
                          <a:effectLst/>
                        </a:rPr>
                        <a:t>Age 250+ </a:t>
                      </a:r>
                      <a:endParaRPr lang="en-US" sz="1400" b="0" i="0" u="none" strike="noStrike" dirty="0">
                        <a:solidFill>
                          <a:srgbClr val="0070C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414092">
                <a:tc>
                  <a:txBody>
                    <a:bodyPr/>
                    <a:lstStyle/>
                    <a:p>
                      <a:pPr algn="l" fontAlgn="b"/>
                      <a:r>
                        <a:rPr lang="en-US" sz="1400" u="none" strike="noStrike" dirty="0">
                          <a:solidFill>
                            <a:srgbClr val="FF0000"/>
                          </a:solidFill>
                          <a:effectLst/>
                        </a:rPr>
                        <a:t>Leading Species</a:t>
                      </a:r>
                      <a:endParaRPr lang="en-US" sz="1400" b="1" i="0" u="none" strike="noStrike" dirty="0">
                        <a:solidFill>
                          <a:srgbClr val="FF0000"/>
                        </a:solidFill>
                        <a:effectLst/>
                        <a:latin typeface="Calibri"/>
                      </a:endParaRPr>
                    </a:p>
                  </a:txBody>
                  <a:tcPr marL="0" marR="0" marT="0" marB="0" anchor="b"/>
                </a:tc>
                <a:tc gridSpan="4">
                  <a:txBody>
                    <a:bodyPr/>
                    <a:lstStyle/>
                    <a:p>
                      <a:pPr algn="ctr" fontAlgn="b"/>
                      <a:r>
                        <a:rPr lang="en-US" sz="1400" u="none" strike="noStrike" dirty="0">
                          <a:solidFill>
                            <a:srgbClr val="7030A0"/>
                          </a:solidFill>
                          <a:effectLst/>
                        </a:rPr>
                        <a:t>Height (m)</a:t>
                      </a:r>
                      <a:endParaRPr lang="en-US" sz="1400" b="0" i="0" u="none" strike="noStrike" dirty="0">
                        <a:solidFill>
                          <a:srgbClr val="7030A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7030A0"/>
                          </a:solidFill>
                          <a:effectLst/>
                        </a:rPr>
                        <a:t>Height (m)</a:t>
                      </a:r>
                      <a:endParaRPr lang="en-US" sz="1400" b="0" i="0" u="none" strike="noStrike" dirty="0">
                        <a:solidFill>
                          <a:srgbClr val="7030A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7030A0"/>
                          </a:solidFill>
                          <a:effectLst/>
                        </a:rPr>
                        <a:t>Height (m)</a:t>
                      </a:r>
                      <a:endParaRPr lang="en-US" sz="1400" b="0" i="0" u="none" strike="noStrike" dirty="0">
                        <a:solidFill>
                          <a:srgbClr val="7030A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7030A0"/>
                          </a:solidFill>
                          <a:effectLst/>
                        </a:rPr>
                        <a:t>Height (m)</a:t>
                      </a:r>
                      <a:endParaRPr lang="en-US" sz="1400" b="0" i="0" u="none" strike="noStrike" dirty="0">
                        <a:solidFill>
                          <a:srgbClr val="7030A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u="none" strike="noStrike" dirty="0">
                          <a:solidFill>
                            <a:srgbClr val="7030A0"/>
                          </a:solidFill>
                          <a:effectLst/>
                        </a:rPr>
                        <a:t>Height (m)</a:t>
                      </a:r>
                      <a:endParaRPr lang="en-US" sz="1400" b="0" i="0" u="none" strike="noStrike" dirty="0">
                        <a:solidFill>
                          <a:srgbClr val="7030A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235279">
                <a:tc>
                  <a:txBody>
                    <a:bodyPr/>
                    <a:lstStyle/>
                    <a:p>
                      <a:pPr algn="l" fontAlgn="b"/>
                      <a:r>
                        <a:rPr lang="en-US" sz="1000" u="none" strike="noStrike" dirty="0">
                          <a:solidFill>
                            <a:srgbClr val="FF0000"/>
                          </a:solidFill>
                          <a:effectLst/>
                        </a:rPr>
                        <a:t> </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100" u="none" strike="noStrike" dirty="0">
                          <a:solidFill>
                            <a:srgbClr val="7030A0"/>
                          </a:solidFill>
                          <a:effectLst/>
                        </a:rPr>
                        <a:t>&lt;10.4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10.5-19.4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19.5-28.4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28.5+</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&lt;10.4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a:solidFill>
                            <a:srgbClr val="7030A0"/>
                          </a:solidFill>
                          <a:effectLst/>
                        </a:rPr>
                        <a:t>10.5-19.4</a:t>
                      </a:r>
                      <a:endParaRPr lang="en-US" sz="1100" b="0" i="0" u="none" strike="noStrike">
                        <a:solidFill>
                          <a:srgbClr val="7030A0"/>
                        </a:solidFill>
                        <a:effectLst/>
                        <a:latin typeface="Calibri"/>
                      </a:endParaRPr>
                    </a:p>
                  </a:txBody>
                  <a:tcPr marL="0" marR="0" marT="0" marB="0" anchor="b"/>
                </a:tc>
                <a:tc>
                  <a:txBody>
                    <a:bodyPr/>
                    <a:lstStyle/>
                    <a:p>
                      <a:pPr algn="ctr" fontAlgn="b"/>
                      <a:r>
                        <a:rPr lang="en-US" sz="1100" u="none" strike="noStrike">
                          <a:solidFill>
                            <a:srgbClr val="7030A0"/>
                          </a:solidFill>
                          <a:effectLst/>
                        </a:rPr>
                        <a:t>19.5-28.4</a:t>
                      </a:r>
                      <a:endParaRPr lang="en-US" sz="1100" b="0" i="0" u="none" strike="noStrike">
                        <a:solidFill>
                          <a:srgbClr val="7030A0"/>
                        </a:solidFill>
                        <a:effectLst/>
                        <a:latin typeface="Calibri"/>
                      </a:endParaRPr>
                    </a:p>
                  </a:txBody>
                  <a:tcPr marL="0" marR="0" marT="0" marB="0" anchor="b"/>
                </a:tc>
                <a:tc>
                  <a:txBody>
                    <a:bodyPr/>
                    <a:lstStyle/>
                    <a:p>
                      <a:pPr algn="ctr" fontAlgn="b"/>
                      <a:r>
                        <a:rPr lang="en-US" sz="1100" u="none" strike="noStrike">
                          <a:solidFill>
                            <a:srgbClr val="7030A0"/>
                          </a:solidFill>
                          <a:effectLst/>
                        </a:rPr>
                        <a:t>28.5+</a:t>
                      </a:r>
                      <a:endParaRPr lang="en-US" sz="1100" b="0" i="0" u="none" strike="noStrike">
                        <a:solidFill>
                          <a:srgbClr val="7030A0"/>
                        </a:solidFill>
                        <a:effectLst/>
                        <a:latin typeface="Calibri"/>
                      </a:endParaRPr>
                    </a:p>
                  </a:txBody>
                  <a:tcPr marL="0" marR="0" marT="0" marB="0" anchor="b"/>
                </a:tc>
                <a:tc>
                  <a:txBody>
                    <a:bodyPr/>
                    <a:lstStyle/>
                    <a:p>
                      <a:pPr algn="ctr" fontAlgn="b"/>
                      <a:r>
                        <a:rPr lang="en-US" sz="1100" u="none" strike="noStrike">
                          <a:solidFill>
                            <a:srgbClr val="7030A0"/>
                          </a:solidFill>
                          <a:effectLst/>
                        </a:rPr>
                        <a:t>&lt;10.4</a:t>
                      </a:r>
                      <a:endParaRPr lang="en-US" sz="1100" b="0" i="0" u="none" strike="noStrike">
                        <a:solidFill>
                          <a:srgbClr val="7030A0"/>
                        </a:solidFill>
                        <a:effectLst/>
                        <a:latin typeface="Calibri"/>
                      </a:endParaRPr>
                    </a:p>
                  </a:txBody>
                  <a:tcPr marL="0" marR="0" marT="0" marB="0" anchor="b"/>
                </a:tc>
                <a:tc>
                  <a:txBody>
                    <a:bodyPr/>
                    <a:lstStyle/>
                    <a:p>
                      <a:pPr algn="ctr" fontAlgn="b"/>
                      <a:r>
                        <a:rPr lang="en-US" sz="1100" u="none" strike="noStrike">
                          <a:solidFill>
                            <a:srgbClr val="7030A0"/>
                          </a:solidFill>
                          <a:effectLst/>
                        </a:rPr>
                        <a:t>10.5-19.4</a:t>
                      </a:r>
                      <a:endParaRPr lang="en-US" sz="1100" b="0" i="0" u="none" strike="noStrike">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19.5-28.4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28.5+</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&lt;10.4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10.5-19.4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19.5-28.4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28.5+</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&lt;10.4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10.5-19.4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19.5-28.4</a:t>
                      </a:r>
                      <a:endParaRPr lang="en-US" sz="1100" b="0" i="0" u="none" strike="noStrike" dirty="0">
                        <a:solidFill>
                          <a:srgbClr val="7030A0"/>
                        </a:solidFill>
                        <a:effectLst/>
                        <a:latin typeface="Calibri"/>
                      </a:endParaRPr>
                    </a:p>
                  </a:txBody>
                  <a:tcPr marL="0" marR="0" marT="0" marB="0" anchor="b"/>
                </a:tc>
                <a:tc>
                  <a:txBody>
                    <a:bodyPr/>
                    <a:lstStyle/>
                    <a:p>
                      <a:pPr algn="ctr" fontAlgn="b"/>
                      <a:r>
                        <a:rPr lang="en-US" sz="1100" u="none" strike="noStrike" dirty="0">
                          <a:solidFill>
                            <a:srgbClr val="7030A0"/>
                          </a:solidFill>
                          <a:effectLst/>
                        </a:rPr>
                        <a:t>28.5+</a:t>
                      </a:r>
                      <a:endParaRPr lang="en-US" sz="1100" b="0" i="0" u="none" strike="noStrike" dirty="0">
                        <a:solidFill>
                          <a:srgbClr val="7030A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PyFd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PyFd_Decid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Fd</a:t>
                      </a:r>
                      <a:r>
                        <a:rPr lang="en-US" sz="1000" u="none" strike="noStrike" dirty="0">
                          <a:solidFill>
                            <a:srgbClr val="FF0000"/>
                          </a:solidFill>
                          <a:effectLst/>
                        </a:rPr>
                        <a:t>&gt;75%</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a:solidFill>
                            <a:srgbClr val="FF0000"/>
                          </a:solidFill>
                          <a:effectLst/>
                        </a:rPr>
                        <a:t>FL</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FL_Decid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a:solidFill>
                            <a:srgbClr val="FF0000"/>
                          </a:solidFill>
                          <a:effectLst/>
                        </a:rPr>
                        <a:t>Pl</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Pl_Mix</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Pl_Decid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a:solidFill>
                            <a:srgbClr val="FF0000"/>
                          </a:solidFill>
                          <a:effectLst/>
                        </a:rPr>
                        <a:t>SB</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SB_Decid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a:solidFill>
                            <a:srgbClr val="FF0000"/>
                          </a:solidFill>
                          <a:effectLst/>
                        </a:rPr>
                        <a:t>CH</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CH_Decid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5</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a:solidFill>
                            <a:srgbClr val="FF0000"/>
                          </a:solidFill>
                          <a:effectLst/>
                        </a:rPr>
                        <a:t>Other</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Other_D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1</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Decid</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3</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5</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err="1">
                          <a:solidFill>
                            <a:srgbClr val="FF0000"/>
                          </a:solidFill>
                          <a:effectLst/>
                        </a:rPr>
                        <a:t>At_Con</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6</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r>
              <a:tr h="225868">
                <a:tc>
                  <a:txBody>
                    <a:bodyPr/>
                    <a:lstStyle/>
                    <a:p>
                      <a:pPr algn="l" fontAlgn="b"/>
                      <a:r>
                        <a:rPr lang="en-US" sz="1000" u="none" strike="noStrike" dirty="0">
                          <a:solidFill>
                            <a:srgbClr val="FF0000"/>
                          </a:solidFill>
                          <a:effectLst/>
                        </a:rPr>
                        <a:t>Act</a:t>
                      </a:r>
                      <a:endParaRPr lang="en-US" sz="1000" b="0" i="0" u="none" strike="noStrike" dirty="0">
                        <a:solidFill>
                          <a:srgbClr val="FF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2</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4</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a:effectLst/>
                        </a:rPr>
                        <a:t>.</a:t>
                      </a:r>
                      <a:endParaRPr lang="en-US" sz="1000" b="0" i="0" u="none" strike="noStrike">
                        <a:solidFill>
                          <a:srgbClr val="000000"/>
                        </a:solidFill>
                        <a:effectLst/>
                        <a:latin typeface="Calibri"/>
                      </a:endParaRPr>
                    </a:p>
                  </a:txBody>
                  <a:tcPr marL="0" marR="0" marT="0" marB="0" anchor="b"/>
                </a:tc>
                <a:tc>
                  <a:txBody>
                    <a:bodyPr/>
                    <a:lstStyle/>
                    <a:p>
                      <a:pPr algn="ctr" fontAlgn="b"/>
                      <a:r>
                        <a:rPr lang="en-US" sz="1000" u="none" strike="noStrike" dirty="0">
                          <a:effectLst/>
                        </a:rPr>
                        <a:t>.</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6</a:t>
                      </a:r>
                      <a:endParaRPr lang="en-US" sz="1000" b="0" i="0" u="none" strike="noStrike" dirty="0">
                        <a:solidFill>
                          <a:srgbClr val="000000"/>
                        </a:solidFill>
                        <a:effectLst/>
                        <a:latin typeface="Calibri"/>
                      </a:endParaRPr>
                    </a:p>
                  </a:txBody>
                  <a:tcPr marL="0" marR="0" marT="0" marB="0" anchor="b"/>
                </a:tc>
                <a:tc>
                  <a:txBody>
                    <a:bodyPr/>
                    <a:lstStyle/>
                    <a:p>
                      <a:pPr algn="ctr" fontAlgn="b"/>
                      <a:r>
                        <a:rPr lang="en-US" sz="1000" u="none" strike="noStrike" dirty="0">
                          <a:effectLst/>
                        </a:rPr>
                        <a:t>6</a:t>
                      </a:r>
                      <a:endParaRPr lang="en-US" sz="1000" b="0" i="0" u="none" strike="noStrike" dirty="0">
                        <a:solidFill>
                          <a:srgbClr val="000000"/>
                        </a:solidFill>
                        <a:effectLst/>
                        <a:latin typeface="Calibri"/>
                      </a:endParaRPr>
                    </a:p>
                  </a:txBody>
                  <a:tcPr marL="0" marR="0" marT="0" marB="0" anchor="b"/>
                </a:tc>
              </a:tr>
            </a:tbl>
          </a:graphicData>
        </a:graphic>
      </p:graphicFrame>
      <p:sp>
        <p:nvSpPr>
          <p:cNvPr id="3" name="TextBox 2"/>
          <p:cNvSpPr txBox="1"/>
          <p:nvPr/>
        </p:nvSpPr>
        <p:spPr>
          <a:xfrm>
            <a:off x="19050" y="6438900"/>
            <a:ext cx="7853432" cy="338554"/>
          </a:xfrm>
          <a:prstGeom prst="rect">
            <a:avLst/>
          </a:prstGeom>
          <a:noFill/>
        </p:spPr>
        <p:txBody>
          <a:bodyPr wrap="none" rtlCol="0">
            <a:spAutoFit/>
          </a:bodyPr>
          <a:lstStyle/>
          <a:p>
            <a:r>
              <a:rPr lang="en-US" sz="1600" dirty="0" smtClean="0"/>
              <a:t>Stand Ranks are in black; dots mean that height class did not exist for that age class</a:t>
            </a:r>
            <a:endParaRPr lang="en-US" sz="1600" dirty="0"/>
          </a:p>
        </p:txBody>
      </p:sp>
    </p:spTree>
    <p:extLst>
      <p:ext uri="{BB962C8B-B14F-4D97-AF65-F5344CB8AC3E}">
        <p14:creationId xmlns:p14="http://schemas.microsoft.com/office/powerpoint/2010/main" val="3389232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turned into a GIS layer</a:t>
            </a:r>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2243414" cy="190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229100" cy="342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150282" y="3283335"/>
            <a:ext cx="3124200" cy="343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53000" y="5334000"/>
            <a:ext cx="3954929" cy="923330"/>
          </a:xfrm>
          <a:prstGeom prst="rect">
            <a:avLst/>
          </a:prstGeom>
          <a:noFill/>
        </p:spPr>
        <p:txBody>
          <a:bodyPr wrap="none" rtlCol="0">
            <a:spAutoFit/>
          </a:bodyPr>
          <a:lstStyle/>
          <a:p>
            <a:r>
              <a:rPr lang="en-US" dirty="0" smtClean="0"/>
              <a:t>Proposed </a:t>
            </a:r>
            <a:r>
              <a:rPr lang="en-US" dirty="0" err="1" smtClean="0"/>
              <a:t>cutblocks</a:t>
            </a:r>
            <a:r>
              <a:rPr lang="en-US" dirty="0" smtClean="0"/>
              <a:t> can be overlaid</a:t>
            </a:r>
          </a:p>
          <a:p>
            <a:r>
              <a:rPr lang="en-US" dirty="0" smtClean="0"/>
              <a:t>on this layer to determine ranking of </a:t>
            </a:r>
          </a:p>
          <a:p>
            <a:r>
              <a:rPr lang="en-US" dirty="0" smtClean="0"/>
              <a:t>stands within them</a:t>
            </a:r>
            <a:endParaRPr lang="en-US" dirty="0"/>
          </a:p>
        </p:txBody>
      </p:sp>
    </p:spTree>
    <p:extLst>
      <p:ext uri="{BB962C8B-B14F-4D97-AF65-F5344CB8AC3E}">
        <p14:creationId xmlns:p14="http://schemas.microsoft.com/office/powerpoint/2010/main" val="82557992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2. Application </a:t>
            </a:r>
            <a:r>
              <a:rPr lang="en-US" sz="3000" dirty="0"/>
              <a:t>of </a:t>
            </a:r>
            <a:r>
              <a:rPr lang="en-US" sz="3000" dirty="0" smtClean="0"/>
              <a:t>BMPs</a:t>
            </a:r>
            <a:endParaRPr lang="en-US" sz="3000" dirty="0"/>
          </a:p>
        </p:txBody>
      </p:sp>
      <p:sp>
        <p:nvSpPr>
          <p:cNvPr id="3" name="Content Placeholder 2"/>
          <p:cNvSpPr>
            <a:spLocks noGrp="1"/>
          </p:cNvSpPr>
          <p:nvPr>
            <p:ph sz="half" idx="1"/>
          </p:nvPr>
        </p:nvSpPr>
        <p:spPr>
          <a:xfrm>
            <a:off x="304800" y="1524000"/>
            <a:ext cx="4572000" cy="4419600"/>
          </a:xfrm>
        </p:spPr>
        <p:txBody>
          <a:bodyPr/>
          <a:lstStyle/>
          <a:p>
            <a:pPr marL="342900" lvl="1" indent="-342900">
              <a:spcAft>
                <a:spcPts val="1200"/>
              </a:spcAft>
              <a:buFont typeface="Arial" panose="020B0604020202020204" pitchFamily="34" charset="0"/>
              <a:buChar char="•"/>
            </a:pPr>
            <a:r>
              <a:rPr lang="en-US" sz="2300" dirty="0" smtClean="0"/>
              <a:t>The provincial working group developed a Compendium of BMPs to avoid or reduce the risk of incidental take.</a:t>
            </a:r>
          </a:p>
          <a:p>
            <a:pPr marL="342900" lvl="1" indent="-342900">
              <a:spcAft>
                <a:spcPts val="1200"/>
              </a:spcAft>
              <a:buFont typeface="Arial" panose="020B0604020202020204" pitchFamily="34" charset="0"/>
              <a:buChar char="•"/>
            </a:pPr>
            <a:r>
              <a:rPr lang="en-US" sz="2300" dirty="0" smtClean="0"/>
              <a:t>BMPs were categorized by their likelihood of avoidance </a:t>
            </a:r>
            <a:r>
              <a:rPr lang="en-US" sz="2300" dirty="0" smtClean="0"/>
              <a:t>of incidental take and </a:t>
            </a:r>
            <a:r>
              <a:rPr lang="en-US" sz="2300" dirty="0" smtClean="0"/>
              <a:t>the degree of protection they provide nesting birds. </a:t>
            </a:r>
          </a:p>
          <a:p>
            <a:pPr marL="342900" lvl="1" indent="-342900">
              <a:spcAft>
                <a:spcPts val="1200"/>
              </a:spcAft>
              <a:buFont typeface="Arial" panose="020B0604020202020204" pitchFamily="34" charset="0"/>
              <a:buChar char="•"/>
            </a:pPr>
            <a:r>
              <a:rPr lang="en-US" sz="2300" dirty="0" smtClean="0"/>
              <a:t>They were also given an efficiency rating.</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58037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75076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TRUE Avoidance </a:t>
            </a:r>
            <a:r>
              <a:rPr lang="en-US" b="1" dirty="0" smtClean="0"/>
              <a:t>BMPs</a:t>
            </a:r>
            <a:endParaRPr lang="en-US" dirty="0"/>
          </a:p>
        </p:txBody>
      </p:sp>
      <p:sp>
        <p:nvSpPr>
          <p:cNvPr id="3" name="Content Placeholder 2"/>
          <p:cNvSpPr>
            <a:spLocks noGrp="1"/>
          </p:cNvSpPr>
          <p:nvPr>
            <p:ph sz="half" idx="1"/>
          </p:nvPr>
        </p:nvSpPr>
        <p:spPr/>
        <p:txBody>
          <a:bodyPr/>
          <a:lstStyle/>
          <a:p>
            <a:pPr marL="342900" lvl="1" indent="-342900">
              <a:spcAft>
                <a:spcPts val="1200"/>
              </a:spcAft>
              <a:buFont typeface="Arial" panose="020B0604020202020204" pitchFamily="34" charset="0"/>
              <a:buChar char="•"/>
            </a:pPr>
            <a:r>
              <a:rPr lang="en-US" sz="2300" dirty="0" smtClean="0"/>
              <a:t>These BMPs deal </a:t>
            </a:r>
            <a:r>
              <a:rPr lang="en-US" sz="2300" dirty="0"/>
              <a:t>with </a:t>
            </a:r>
            <a:r>
              <a:rPr lang="en-US" sz="2300" dirty="0" smtClean="0"/>
              <a:t>timing of the activity (harvest, brushing, </a:t>
            </a:r>
            <a:r>
              <a:rPr lang="en-US" sz="2300" dirty="0" err="1" smtClean="0"/>
              <a:t>etc</a:t>
            </a:r>
            <a:r>
              <a:rPr lang="en-US" sz="2300" dirty="0" smtClean="0"/>
              <a:t>). </a:t>
            </a:r>
            <a:endParaRPr lang="en-US" sz="2300" dirty="0"/>
          </a:p>
          <a:p>
            <a:pPr marL="342900" lvl="1" indent="-342900">
              <a:spcAft>
                <a:spcPts val="1200"/>
              </a:spcAft>
              <a:buFont typeface="Arial" panose="020B0604020202020204" pitchFamily="34" charset="0"/>
              <a:buChar char="•"/>
            </a:pPr>
            <a:r>
              <a:rPr lang="en-US" sz="2300" dirty="0"/>
              <a:t>Only </a:t>
            </a:r>
            <a:r>
              <a:rPr lang="en-US" sz="2300" dirty="0" smtClean="0"/>
              <a:t>conducting the activity outside </a:t>
            </a:r>
            <a:r>
              <a:rPr lang="en-US" sz="2300" dirty="0"/>
              <a:t>the </a:t>
            </a:r>
            <a:r>
              <a:rPr lang="en-US" sz="2300" dirty="0" smtClean="0"/>
              <a:t>nesting season </a:t>
            </a:r>
            <a:r>
              <a:rPr lang="en-US" sz="2300" dirty="0"/>
              <a:t>will </a:t>
            </a:r>
            <a:r>
              <a:rPr lang="en-US" sz="2300" dirty="0" smtClean="0"/>
              <a:t>eliminate </a:t>
            </a:r>
            <a:r>
              <a:rPr lang="en-US" sz="2300" dirty="0"/>
              <a:t>all </a:t>
            </a:r>
            <a:r>
              <a:rPr lang="en-US" sz="2300" dirty="0" smtClean="0"/>
              <a:t>of the </a:t>
            </a:r>
            <a:r>
              <a:rPr lang="en-US" sz="2300" dirty="0"/>
              <a:t>incidental take risk associated with </a:t>
            </a:r>
            <a:r>
              <a:rPr lang="en-US" sz="2300" dirty="0" smtClean="0"/>
              <a:t>that </a:t>
            </a:r>
            <a:r>
              <a:rPr lang="en-US" sz="2300" dirty="0"/>
              <a:t>block.</a:t>
            </a:r>
          </a:p>
          <a:p>
            <a:endParaRPr lang="en-US" dirty="0"/>
          </a:p>
        </p:txBody>
      </p:sp>
      <p:pic>
        <p:nvPicPr>
          <p:cNvPr id="9218" name="Picture 2" descr="E:\Pictures\Camera_downloads\Image-22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057400"/>
            <a:ext cx="407670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6180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PARTIAL </a:t>
            </a:r>
            <a:r>
              <a:rPr lang="en-US" sz="3200" b="1" dirty="0" smtClean="0"/>
              <a:t>Avoidance BMPs – more effective</a:t>
            </a:r>
            <a:endParaRPr lang="en-US" sz="3000" dirty="0"/>
          </a:p>
        </p:txBody>
      </p:sp>
      <p:sp>
        <p:nvSpPr>
          <p:cNvPr id="3" name="Content Placeholder 2"/>
          <p:cNvSpPr>
            <a:spLocks noGrp="1"/>
          </p:cNvSpPr>
          <p:nvPr>
            <p:ph idx="1"/>
          </p:nvPr>
        </p:nvSpPr>
        <p:spPr>
          <a:xfrm>
            <a:off x="228600" y="1447800"/>
            <a:ext cx="8686800" cy="4648200"/>
          </a:xfrm>
        </p:spPr>
        <p:txBody>
          <a:bodyPr/>
          <a:lstStyle/>
          <a:p>
            <a:pPr marL="342900" lvl="1" indent="-342900">
              <a:spcAft>
                <a:spcPts val="600"/>
              </a:spcAft>
              <a:buFont typeface="Arial" panose="020B0604020202020204" pitchFamily="34" charset="0"/>
              <a:buChar char="•"/>
            </a:pPr>
            <a:r>
              <a:rPr lang="en-US" sz="2300" dirty="0" smtClean="0"/>
              <a:t>These involve various kinds of retention. </a:t>
            </a:r>
          </a:p>
          <a:p>
            <a:pPr marL="342900" lvl="1" indent="-342900">
              <a:spcAft>
                <a:spcPts val="600"/>
              </a:spcAft>
              <a:buFont typeface="Arial" panose="020B0604020202020204" pitchFamily="34" charset="0"/>
              <a:buChar char="•"/>
            </a:pPr>
            <a:r>
              <a:rPr lang="en-US" sz="2300" dirty="0" smtClean="0"/>
              <a:t>E.g., Retain riparian ecosystems </a:t>
            </a:r>
            <a:r>
              <a:rPr lang="en-US" sz="2300" dirty="0"/>
              <a:t>within </a:t>
            </a:r>
            <a:r>
              <a:rPr lang="en-US" sz="2300" dirty="0" smtClean="0"/>
              <a:t>Riparian Reserve Zones (RRZ)</a:t>
            </a:r>
          </a:p>
          <a:p>
            <a:pPr marL="342900" lvl="1" indent="-342900">
              <a:spcAft>
                <a:spcPts val="600"/>
              </a:spcAft>
              <a:buFont typeface="Arial" panose="020B0604020202020204" pitchFamily="34" charset="0"/>
              <a:buChar char="•"/>
            </a:pPr>
            <a:r>
              <a:rPr lang="en-US" sz="2300" dirty="0" smtClean="0"/>
              <a:t>Capture the full extent of the riparian ecosystem – not just linear strips based on minimum requirements. </a:t>
            </a:r>
          </a:p>
        </p:txBody>
      </p:sp>
      <p:pic>
        <p:nvPicPr>
          <p:cNvPr id="5" name="Picture 4" descr="McEvoy bk 002 adjacent to cre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5" y="349377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P29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805" y="3505200"/>
            <a:ext cx="4099560" cy="307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136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Partial Avoidance </a:t>
            </a:r>
            <a:r>
              <a:rPr lang="en-US" sz="3200" b="1" dirty="0" smtClean="0"/>
              <a:t>BMPs – more effective</a:t>
            </a:r>
            <a:endParaRPr lang="en-US" sz="3200" dirty="0"/>
          </a:p>
        </p:txBody>
      </p:sp>
      <p:sp>
        <p:nvSpPr>
          <p:cNvPr id="3" name="Content Placeholder 2"/>
          <p:cNvSpPr>
            <a:spLocks noGrp="1"/>
          </p:cNvSpPr>
          <p:nvPr>
            <p:ph idx="1"/>
          </p:nvPr>
        </p:nvSpPr>
        <p:spPr>
          <a:xfrm>
            <a:off x="457200" y="1371600"/>
            <a:ext cx="8229600" cy="4525963"/>
          </a:xfrm>
        </p:spPr>
        <p:txBody>
          <a:bodyPr/>
          <a:lstStyle/>
          <a:p>
            <a:r>
              <a:rPr lang="en-US" sz="2000" dirty="0" smtClean="0"/>
              <a:t>Retention of high value wildlife trees (snags </a:t>
            </a:r>
            <a:r>
              <a:rPr lang="en-US" sz="2000" dirty="0"/>
              <a:t>with </a:t>
            </a:r>
            <a:r>
              <a:rPr lang="en-US" sz="2000" dirty="0" smtClean="0"/>
              <a:t>cavities) </a:t>
            </a:r>
            <a:r>
              <a:rPr lang="en-US" sz="2000" dirty="0"/>
              <a:t>in </a:t>
            </a:r>
            <a:r>
              <a:rPr lang="en-US" sz="2000" dirty="0" err="1" smtClean="0"/>
              <a:t>WorkSafe</a:t>
            </a:r>
            <a:r>
              <a:rPr lang="en-US" sz="2000" dirty="0" smtClean="0"/>
              <a:t> BC reserves where required.</a:t>
            </a:r>
          </a:p>
          <a:p>
            <a:r>
              <a:rPr lang="en-US" sz="2000" dirty="0" smtClean="0"/>
              <a:t>Wildlife Tree Patches – anchored around important habitat including wet shrubby areas, multi-layered stands, </a:t>
            </a:r>
            <a:r>
              <a:rPr lang="en-US" sz="2000" dirty="0" err="1" smtClean="0"/>
              <a:t>mixedwood</a:t>
            </a:r>
            <a:r>
              <a:rPr lang="en-US" sz="2000" dirty="0" smtClean="0"/>
              <a:t> stands, old growth, wetlands, etc.</a:t>
            </a:r>
          </a:p>
          <a:p>
            <a:pPr marL="0" lvl="1" indent="0">
              <a:buNone/>
            </a:pPr>
            <a:r>
              <a:rPr lang="en-US" sz="2000" dirty="0"/>
              <a:t> </a:t>
            </a:r>
          </a:p>
        </p:txBody>
      </p:sp>
      <p:pic>
        <p:nvPicPr>
          <p:cNvPr id="6" name="Picture 4" descr="C:\Users\u097064\Pictures\NDT4 Blocks\Wasa Dump Block\2014-06-06 14.2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2740303"/>
            <a:ext cx="2919524" cy="389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U097064\Pictures\Grande Prairie\IMG_09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124200"/>
            <a:ext cx="4090237" cy="305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923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Migratory Bird Convention Act In Canada</a:t>
            </a:r>
            <a:endParaRPr lang="en-US" dirty="0"/>
          </a:p>
        </p:txBody>
      </p:sp>
      <p:sp>
        <p:nvSpPr>
          <p:cNvPr id="3" name="Content Placeholder 2"/>
          <p:cNvSpPr>
            <a:spLocks noGrp="1"/>
          </p:cNvSpPr>
          <p:nvPr>
            <p:ph sz="half" idx="1"/>
          </p:nvPr>
        </p:nvSpPr>
        <p:spPr>
          <a:xfrm>
            <a:off x="228600" y="1371600"/>
            <a:ext cx="8915400" cy="4419600"/>
          </a:xfrm>
        </p:spPr>
        <p:txBody>
          <a:bodyPr/>
          <a:lstStyle/>
          <a:p>
            <a:r>
              <a:rPr lang="en-US" sz="2400" dirty="0" smtClean="0"/>
              <a:t>In the early 1900s concerns were raised that over-hunting and lead poisoning were leading to extinction of many migratory birds, primarily waterfowl.</a:t>
            </a:r>
          </a:p>
          <a:p>
            <a:r>
              <a:rPr lang="en-US" sz="2400" dirty="0" smtClean="0"/>
              <a:t>In 1916 Canada signed the Convention on the Protection of Migratory Birds with the U.S., and the Migratory Bird Convention Act (MBCA) was enacted in Canada in 1917 (updated in 1994).</a:t>
            </a:r>
          </a:p>
          <a:p>
            <a:r>
              <a:rPr lang="en-US" sz="2400" dirty="0" smtClean="0"/>
              <a:t>The MBCA protects migratory birds through:</a:t>
            </a:r>
          </a:p>
          <a:p>
            <a:pPr lvl="1"/>
            <a:r>
              <a:rPr lang="en-US" sz="2200" dirty="0" smtClean="0"/>
              <a:t>Establishment of migratory bird sanctuaries</a:t>
            </a:r>
          </a:p>
          <a:p>
            <a:pPr lvl="1"/>
            <a:r>
              <a:rPr lang="en-US" sz="2200" dirty="0" smtClean="0"/>
              <a:t>Hunting bag limits and regulations and seasons</a:t>
            </a:r>
          </a:p>
          <a:p>
            <a:pPr lvl="1"/>
            <a:r>
              <a:rPr lang="en-US" sz="2200" dirty="0" smtClean="0"/>
              <a:t>Prohibitions against activities that may be harmful to birds, including the taking of feathers (for hats), pollution, and </a:t>
            </a:r>
            <a:r>
              <a:rPr lang="en-US" sz="2200" b="1" i="1" dirty="0" smtClean="0"/>
              <a:t>incidental take</a:t>
            </a:r>
            <a:r>
              <a:rPr lang="en-US" sz="2200" dirty="0" smtClean="0"/>
              <a:t>.</a:t>
            </a:r>
          </a:p>
          <a:p>
            <a:pPr lvl="1"/>
            <a:endParaRPr lang="en-US" sz="2000" dirty="0" smtClean="0"/>
          </a:p>
          <a:p>
            <a:pPr lvl="1"/>
            <a:endParaRPr lang="en-US" sz="2000" dirty="0" smtClean="0"/>
          </a:p>
          <a:p>
            <a:pPr lvl="1"/>
            <a:endParaRPr lang="en-US" sz="2000" dirty="0" smtClean="0"/>
          </a:p>
        </p:txBody>
      </p:sp>
    </p:spTree>
    <p:extLst>
      <p:ext uri="{BB962C8B-B14F-4D97-AF65-F5344CB8AC3E}">
        <p14:creationId xmlns:p14="http://schemas.microsoft.com/office/powerpoint/2010/main" val="335710337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14906" cy="1143000"/>
          </a:xfrm>
        </p:spPr>
        <p:txBody>
          <a:bodyPr/>
          <a:lstStyle/>
          <a:p>
            <a:r>
              <a:rPr lang="en-US" sz="3200" b="1" dirty="0" smtClean="0"/>
              <a:t>Partial Avoidance BMPs – less effective</a:t>
            </a:r>
            <a:endParaRPr lang="en-US" sz="3200" b="1" dirty="0"/>
          </a:p>
        </p:txBody>
      </p:sp>
      <p:sp>
        <p:nvSpPr>
          <p:cNvPr id="3" name="Content Placeholder 2"/>
          <p:cNvSpPr>
            <a:spLocks noGrp="1"/>
          </p:cNvSpPr>
          <p:nvPr>
            <p:ph idx="1"/>
          </p:nvPr>
        </p:nvSpPr>
        <p:spPr>
          <a:xfrm>
            <a:off x="-152400" y="1524000"/>
            <a:ext cx="5181600" cy="4830763"/>
          </a:xfrm>
        </p:spPr>
        <p:txBody>
          <a:bodyPr/>
          <a:lstStyle/>
          <a:p>
            <a:pPr lvl="1">
              <a:buFont typeface="Arial" panose="020B0604020202020204" pitchFamily="34" charset="0"/>
              <a:buChar char="•"/>
            </a:pPr>
            <a:r>
              <a:rPr lang="en-US" sz="2300" dirty="0" smtClean="0"/>
              <a:t>Partial cut or high retention, </a:t>
            </a:r>
          </a:p>
          <a:p>
            <a:pPr lvl="1">
              <a:buFont typeface="Arial" panose="020B0604020202020204" pitchFamily="34" charset="0"/>
              <a:buChar char="•"/>
            </a:pPr>
            <a:r>
              <a:rPr lang="en-US" sz="2300" dirty="0" smtClean="0"/>
              <a:t>Retention of clumps built around snags and conifer understory</a:t>
            </a:r>
          </a:p>
          <a:p>
            <a:pPr lvl="1">
              <a:buFont typeface="Arial" panose="020B0604020202020204" pitchFamily="34" charset="0"/>
              <a:buChar char="•"/>
            </a:pPr>
            <a:r>
              <a:rPr lang="en-US" sz="2300" dirty="0" smtClean="0"/>
              <a:t>Retention of conifer understory</a:t>
            </a:r>
            <a:endParaRPr lang="en-US" sz="2200" dirty="0" smtClean="0"/>
          </a:p>
          <a:p>
            <a:pPr lvl="2">
              <a:spcAft>
                <a:spcPts val="600"/>
              </a:spcAft>
              <a:buFont typeface="Arial" panose="020B0604020202020204" pitchFamily="34" charset="0"/>
              <a:buChar char="•"/>
            </a:pPr>
            <a:endParaRPr lang="en-US" sz="2000" dirty="0" smtClean="0"/>
          </a:p>
          <a:p>
            <a:pPr>
              <a:spcAft>
                <a:spcPts val="600"/>
              </a:spcAft>
              <a:buFont typeface="Arial" panose="020B0604020202020204" pitchFamily="34" charset="0"/>
              <a:buChar char="•"/>
            </a:pPr>
            <a:endParaRPr lang="en-US" sz="2200" dirty="0"/>
          </a:p>
        </p:txBody>
      </p:sp>
      <p:pic>
        <p:nvPicPr>
          <p:cNvPr id="1026" name="Picture 2" descr="C:\Users\u097064\Pictures\Flathead\CP 575 post-harvest\Aug 15 field tour\575-009 post harves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886" y="14478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U097064\Pictures\Grande Prairie\IMG_0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716731"/>
            <a:ext cx="4038600" cy="3016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Pictures\Camera_downloads\Image-132.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485594" y="4267200"/>
            <a:ext cx="3353605" cy="25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359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BMPs to Ranks: </a:t>
            </a:r>
            <a:br>
              <a:rPr lang="en-US" dirty="0" smtClean="0"/>
            </a:br>
            <a:r>
              <a:rPr lang="en-US" dirty="0" smtClean="0"/>
              <a:t>Rank 6 example – Highest Risk</a:t>
            </a:r>
            <a:endParaRPr lang="en-US" dirty="0"/>
          </a:p>
        </p:txBody>
      </p:sp>
      <p:sp>
        <p:nvSpPr>
          <p:cNvPr id="4" name="Content Placeholder 3"/>
          <p:cNvSpPr>
            <a:spLocks noGrp="1"/>
          </p:cNvSpPr>
          <p:nvPr>
            <p:ph sz="half" idx="2"/>
          </p:nvPr>
        </p:nvSpPr>
        <p:spPr/>
        <p:txBody>
          <a:bodyPr/>
          <a:lstStyle/>
          <a:p>
            <a:r>
              <a:rPr lang="en-US" sz="2400" dirty="0" smtClean="0"/>
              <a:t>This block contains primarily Rank 6 stands.</a:t>
            </a:r>
          </a:p>
          <a:p>
            <a:r>
              <a:rPr lang="en-US" sz="2400" dirty="0" smtClean="0"/>
              <a:t>Harvesting and hauling should be deferred outside the nesting season in most cases.</a:t>
            </a:r>
          </a:p>
          <a:p>
            <a:pPr marL="342900" lvl="1" indent="-342900">
              <a:buFontTx/>
              <a:buChar char="•"/>
            </a:pPr>
            <a:r>
              <a:rPr lang="en-US" dirty="0" smtClean="0"/>
              <a:t>Consider </a:t>
            </a:r>
            <a:r>
              <a:rPr lang="en-US" dirty="0"/>
              <a:t>felling, skidding, and decking at </a:t>
            </a:r>
            <a:r>
              <a:rPr lang="en-US" dirty="0" smtClean="0"/>
              <a:t>roadside or satellite yards </a:t>
            </a:r>
            <a:r>
              <a:rPr lang="en-US" dirty="0"/>
              <a:t>during winter for hauling </a:t>
            </a:r>
            <a:r>
              <a:rPr lang="en-US" dirty="0" smtClean="0"/>
              <a:t>in spring and summer.  </a:t>
            </a:r>
            <a:endParaRPr lang="en-US" dirty="0"/>
          </a:p>
          <a:p>
            <a:endParaRPr lang="en-US" sz="2400" dirty="0"/>
          </a:p>
        </p:txBody>
      </p:sp>
      <p:pic>
        <p:nvPicPr>
          <p:cNvPr id="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3329940" cy="366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572000"/>
            <a:ext cx="3048000" cy="2286000"/>
          </a:xfrm>
          <a:prstGeom prst="rect">
            <a:avLst/>
          </a:prstGeom>
        </p:spPr>
      </p:pic>
    </p:spTree>
    <p:extLst>
      <p:ext uri="{BB962C8B-B14F-4D97-AF65-F5344CB8AC3E}">
        <p14:creationId xmlns:p14="http://schemas.microsoft.com/office/powerpoint/2010/main" val="40670199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 6 blocks – Option 2</a:t>
            </a:r>
            <a:endParaRPr lang="en-US" dirty="0"/>
          </a:p>
        </p:txBody>
      </p:sp>
      <p:sp>
        <p:nvSpPr>
          <p:cNvPr id="4" name="Content Placeholder 3"/>
          <p:cNvSpPr>
            <a:spLocks noGrp="1"/>
          </p:cNvSpPr>
          <p:nvPr>
            <p:ph sz="half" idx="2"/>
          </p:nvPr>
        </p:nvSpPr>
        <p:spPr>
          <a:xfrm>
            <a:off x="4495800" y="1676400"/>
            <a:ext cx="4191000" cy="4419600"/>
          </a:xfrm>
        </p:spPr>
        <p:txBody>
          <a:bodyPr/>
          <a:lstStyle/>
          <a:p>
            <a:r>
              <a:rPr lang="en-US" sz="2200" dirty="0" smtClean="0"/>
              <a:t>If harvesting cannot be deferred outside the nesting season period, bird surveys may be conducted by qualified person(s) during the peak nesting period (June).</a:t>
            </a:r>
          </a:p>
          <a:p>
            <a:r>
              <a:rPr lang="en-US" sz="2200" dirty="0" smtClean="0"/>
              <a:t>Reserves must be placed around detections of listed species (Endangered and threatened, warblers-of-concern)</a:t>
            </a:r>
          </a:p>
          <a:p>
            <a:r>
              <a:rPr lang="en-US" sz="2200" dirty="0" smtClean="0"/>
              <a:t>All nests found must be placed in reserves, permanent (listed species) or temporary (others).</a:t>
            </a:r>
          </a:p>
          <a:p>
            <a:pPr marL="0" indent="0">
              <a:buNone/>
            </a:pPr>
            <a:endParaRPr lang="en-US" sz="2200" dirty="0"/>
          </a:p>
        </p:txBody>
      </p:sp>
      <p:pic>
        <p:nvPicPr>
          <p:cNvPr id="10242" name="Picture 2" descr="E:\Pictures\2_Yellow_Warbler,_Ottawa_Co_,_OH_May_23,_2009_(1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766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6947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 4 and 5 </a:t>
            </a:r>
            <a:r>
              <a:rPr lang="en-US" dirty="0" err="1" smtClean="0"/>
              <a:t>Cutblock</a:t>
            </a:r>
            <a:r>
              <a:rPr lang="en-US" dirty="0" smtClean="0"/>
              <a:t> example</a:t>
            </a:r>
            <a:endParaRPr lang="en-US" dirty="0"/>
          </a:p>
        </p:txBody>
      </p:sp>
      <p:sp>
        <p:nvSpPr>
          <p:cNvPr id="4" name="Content Placeholder 3"/>
          <p:cNvSpPr>
            <a:spLocks noGrp="1"/>
          </p:cNvSpPr>
          <p:nvPr>
            <p:ph sz="half" idx="2"/>
          </p:nvPr>
        </p:nvSpPr>
        <p:spPr/>
        <p:txBody>
          <a:bodyPr/>
          <a:lstStyle/>
          <a:p>
            <a:r>
              <a:rPr lang="en-US" sz="2400" dirty="0" smtClean="0"/>
              <a:t>Option 1 – Defer harvest until after nesting season</a:t>
            </a:r>
          </a:p>
          <a:p>
            <a:r>
              <a:rPr lang="en-US" sz="2400" dirty="0" smtClean="0"/>
              <a:t>Option 2 - Place a </a:t>
            </a:r>
            <a:r>
              <a:rPr lang="en-US" sz="2400" dirty="0" smtClean="0"/>
              <a:t>reserve on </a:t>
            </a:r>
            <a:r>
              <a:rPr lang="en-US" sz="2400" dirty="0" smtClean="0"/>
              <a:t>the portion of the block that is in the Rank 5 polygon, then apply a BMP such as understory retention or retention of high value snags to the Rank 4 portion of the block.</a:t>
            </a:r>
            <a:endParaRPr lang="en-US" sz="2400"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878606" cy="305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 y="4724400"/>
            <a:ext cx="2243414" cy="190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57534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990600"/>
          </a:xfrm>
        </p:spPr>
        <p:txBody>
          <a:bodyPr/>
          <a:lstStyle/>
          <a:p>
            <a:r>
              <a:rPr lang="en-US" dirty="0" smtClean="0"/>
              <a:t>Summary – Harvest Scheduling and BMPs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2987968"/>
              </p:ext>
            </p:extLst>
          </p:nvPr>
        </p:nvGraphicFramePr>
        <p:xfrm>
          <a:off x="304800" y="1360230"/>
          <a:ext cx="8458200" cy="4937760"/>
        </p:xfrm>
        <a:graphic>
          <a:graphicData uri="http://schemas.openxmlformats.org/drawingml/2006/table">
            <a:tbl>
              <a:tblPr firstRow="1" bandRow="1">
                <a:tableStyleId>{D7AC3CCA-C797-4891-BE02-D94E43425B78}</a:tableStyleId>
              </a:tblPr>
              <a:tblGrid>
                <a:gridCol w="1981200"/>
                <a:gridCol w="2895600"/>
                <a:gridCol w="3581400"/>
              </a:tblGrid>
              <a:tr h="370840">
                <a:tc>
                  <a:txBody>
                    <a:bodyPr/>
                    <a:lstStyle/>
                    <a:p>
                      <a:r>
                        <a:rPr lang="en-US" sz="2400" dirty="0" smtClean="0"/>
                        <a:t>Block/ Stand  Rank</a:t>
                      </a:r>
                      <a:endParaRPr lang="en-US" sz="2400" dirty="0"/>
                    </a:p>
                  </a:txBody>
                  <a:tcPr/>
                </a:tc>
                <a:tc>
                  <a:txBody>
                    <a:bodyPr/>
                    <a:lstStyle/>
                    <a:p>
                      <a:r>
                        <a:rPr lang="en-US" sz="2400" dirty="0" smtClean="0"/>
                        <a:t>Harvest Scheduling</a:t>
                      </a:r>
                      <a:endParaRPr lang="en-US" sz="2400" dirty="0"/>
                    </a:p>
                  </a:txBody>
                  <a:tcPr/>
                </a:tc>
                <a:tc>
                  <a:txBody>
                    <a:bodyPr/>
                    <a:lstStyle/>
                    <a:p>
                      <a:r>
                        <a:rPr lang="en-US" sz="2400" dirty="0" smtClean="0"/>
                        <a:t>BMPs</a:t>
                      </a:r>
                      <a:endParaRPr lang="en-US" sz="2400" dirty="0"/>
                    </a:p>
                  </a:txBody>
                  <a:tcPr/>
                </a:tc>
              </a:tr>
              <a:tr h="370840">
                <a:tc>
                  <a:txBody>
                    <a:bodyPr/>
                    <a:lstStyle/>
                    <a:p>
                      <a:r>
                        <a:rPr lang="en-US" sz="2400" dirty="0" smtClean="0"/>
                        <a:t>1</a:t>
                      </a:r>
                      <a:endParaRPr lang="en-US" sz="2400" dirty="0"/>
                    </a:p>
                  </a:txBody>
                  <a:tcPr/>
                </a:tc>
                <a:tc>
                  <a:txBody>
                    <a:bodyPr/>
                    <a:lstStyle/>
                    <a:p>
                      <a:r>
                        <a:rPr lang="en-US" sz="1800" dirty="0" smtClean="0"/>
                        <a:t>n/a</a:t>
                      </a:r>
                      <a:endParaRPr lang="en-US" sz="1800" dirty="0"/>
                    </a:p>
                  </a:txBody>
                  <a:tcPr/>
                </a:tc>
                <a:tc>
                  <a:txBody>
                    <a:bodyPr/>
                    <a:lstStyle/>
                    <a:p>
                      <a:r>
                        <a:rPr lang="en-US" sz="1800" dirty="0" smtClean="0"/>
                        <a:t>Training </a:t>
                      </a:r>
                      <a:endParaRPr lang="en-US" sz="1800" dirty="0"/>
                    </a:p>
                  </a:txBody>
                  <a:tcPr/>
                </a:tc>
              </a:tr>
              <a:tr h="370840">
                <a:tc>
                  <a:txBody>
                    <a:bodyPr/>
                    <a:lstStyle/>
                    <a:p>
                      <a:r>
                        <a:rPr lang="en-US" sz="2400" dirty="0" smtClean="0"/>
                        <a:t>2</a:t>
                      </a:r>
                      <a:endParaRPr lang="en-US" sz="2400" dirty="0"/>
                    </a:p>
                  </a:txBody>
                  <a:tcPr/>
                </a:tc>
                <a:tc>
                  <a:txBody>
                    <a:bodyPr/>
                    <a:lstStyle/>
                    <a:p>
                      <a:r>
                        <a:rPr lang="en-US" sz="1800" dirty="0" smtClean="0"/>
                        <a:t>n/a</a:t>
                      </a:r>
                      <a:endParaRPr lang="en-US" sz="1800" dirty="0"/>
                    </a:p>
                  </a:txBody>
                  <a:tcPr/>
                </a:tc>
                <a:tc>
                  <a:txBody>
                    <a:bodyPr/>
                    <a:lstStyle/>
                    <a:p>
                      <a:r>
                        <a:rPr lang="en-US" sz="1800" dirty="0" smtClean="0"/>
                        <a:t>Training</a:t>
                      </a:r>
                      <a:endParaRPr lang="en-US" sz="1800" dirty="0"/>
                    </a:p>
                  </a:txBody>
                  <a:tcPr/>
                </a:tc>
              </a:tr>
              <a:tr h="370840">
                <a:tc>
                  <a:txBody>
                    <a:bodyPr/>
                    <a:lstStyle/>
                    <a:p>
                      <a:r>
                        <a:rPr lang="en-US" sz="2400" dirty="0" smtClean="0"/>
                        <a:t>3</a:t>
                      </a:r>
                      <a:endParaRPr lang="en-US" sz="2400" dirty="0"/>
                    </a:p>
                  </a:txBody>
                  <a:tcPr/>
                </a:tc>
                <a:tc>
                  <a:txBody>
                    <a:bodyPr/>
                    <a:lstStyle/>
                    <a:p>
                      <a:r>
                        <a:rPr lang="en-US" sz="1800" dirty="0" smtClean="0"/>
                        <a:t>n/a</a:t>
                      </a:r>
                      <a:endParaRPr lang="en-US" sz="1800" dirty="0"/>
                    </a:p>
                  </a:txBody>
                  <a:tcPr/>
                </a:tc>
                <a:tc>
                  <a:txBody>
                    <a:bodyPr/>
                    <a:lstStyle/>
                    <a:p>
                      <a:r>
                        <a:rPr lang="en-US" sz="1800" dirty="0" smtClean="0"/>
                        <a:t>Training</a:t>
                      </a:r>
                      <a:endParaRPr lang="en-US" sz="1800" dirty="0"/>
                    </a:p>
                  </a:txBody>
                  <a:tcPr/>
                </a:tc>
              </a:tr>
              <a:tr h="370840">
                <a:tc>
                  <a:txBody>
                    <a:bodyPr/>
                    <a:lstStyle/>
                    <a:p>
                      <a:r>
                        <a:rPr lang="en-US" sz="2400" dirty="0" smtClean="0"/>
                        <a:t>4</a:t>
                      </a:r>
                      <a:endParaRPr lang="en-US" sz="2400" dirty="0"/>
                    </a:p>
                  </a:txBody>
                  <a:tcPr/>
                </a:tc>
                <a:tc>
                  <a:txBody>
                    <a:bodyPr/>
                    <a:lstStyle/>
                    <a:p>
                      <a:r>
                        <a:rPr lang="en-US" sz="1800" dirty="0" smtClean="0"/>
                        <a:t>Outside Nesting season (Restricted Period 2), unless BMPs applied to reduce risk.</a:t>
                      </a:r>
                      <a:endParaRPr lang="en-US" sz="1800" dirty="0"/>
                    </a:p>
                  </a:txBody>
                  <a:tcPr/>
                </a:tc>
                <a:tc>
                  <a:txBody>
                    <a:bodyPr/>
                    <a:lstStyle/>
                    <a:p>
                      <a:r>
                        <a:rPr lang="en-US" sz="1800" dirty="0" smtClean="0"/>
                        <a:t>1 or more BMPs</a:t>
                      </a:r>
                      <a:endParaRPr lang="en-US" sz="1800" dirty="0"/>
                    </a:p>
                  </a:txBody>
                  <a:tcPr/>
                </a:tc>
              </a:tr>
              <a:tr h="370840">
                <a:tc>
                  <a:txBody>
                    <a:bodyPr/>
                    <a:lstStyle/>
                    <a:p>
                      <a:r>
                        <a:rPr lang="en-US" sz="2400" dirty="0" smtClean="0"/>
                        <a:t>5</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Outside Nesting </a:t>
                      </a:r>
                      <a:r>
                        <a:rPr lang="en-US" sz="1800" dirty="0" err="1" smtClean="0"/>
                        <a:t>Sesason</a:t>
                      </a:r>
                      <a:r>
                        <a:rPr lang="en-US" sz="1800" baseline="0" dirty="0" smtClean="0"/>
                        <a:t> (</a:t>
                      </a:r>
                      <a:r>
                        <a:rPr lang="en-US" sz="1800" dirty="0" smtClean="0"/>
                        <a:t>Restricted Period 1), unless BMPs applied to reduce risk.</a:t>
                      </a:r>
                      <a:endParaRPr lang="en-US" sz="1800" dirty="0"/>
                    </a:p>
                  </a:txBody>
                  <a:tcPr/>
                </a:tc>
                <a:tc>
                  <a:txBody>
                    <a:bodyPr/>
                    <a:lstStyle/>
                    <a:p>
                      <a:r>
                        <a:rPr lang="en-US" sz="1800" dirty="0" smtClean="0"/>
                        <a:t>2 or more</a:t>
                      </a:r>
                      <a:endParaRPr lang="en-US" sz="1800" dirty="0"/>
                    </a:p>
                  </a:txBody>
                  <a:tcPr/>
                </a:tc>
              </a:tr>
              <a:tr h="370840">
                <a:tc>
                  <a:txBody>
                    <a:bodyPr/>
                    <a:lstStyle/>
                    <a:p>
                      <a:r>
                        <a:rPr lang="en-US" sz="2400" dirty="0" smtClean="0"/>
                        <a:t>6</a:t>
                      </a:r>
                      <a:endParaRPr lang="en-US" sz="24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Outside Restricted Period 1 unless absolutely necessary, then either conduct bird surveys and apply reserves prior to harvest, or layout</a:t>
                      </a:r>
                      <a:r>
                        <a:rPr lang="en-US" sz="1800" baseline="0" dirty="0" smtClean="0"/>
                        <a:t> at least 20% reserves prior to harvest</a:t>
                      </a:r>
                      <a:r>
                        <a:rPr lang="en-US" sz="1800" dirty="0" smtClean="0"/>
                        <a:t>.</a:t>
                      </a:r>
                      <a:endParaRPr lang="en-US" sz="1800" dirty="0"/>
                    </a:p>
                  </a:txBody>
                  <a:tcPr/>
                </a:tc>
                <a:tc hMerge="1">
                  <a:txBody>
                    <a:bodyPr/>
                    <a:lstStyle/>
                    <a:p>
                      <a:endParaRPr lang="en-US" sz="1800" dirty="0"/>
                    </a:p>
                  </a:txBody>
                  <a:tcPr/>
                </a:tc>
              </a:tr>
            </a:tbl>
          </a:graphicData>
        </a:graphic>
      </p:graphicFrame>
    </p:spTree>
    <p:extLst>
      <p:ext uri="{BB962C8B-B14F-4D97-AF65-F5344CB8AC3E}">
        <p14:creationId xmlns:p14="http://schemas.microsoft.com/office/powerpoint/2010/main" val="632343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01050" cy="990600"/>
          </a:xfrm>
        </p:spPr>
        <p:txBody>
          <a:bodyPr/>
          <a:lstStyle/>
          <a:p>
            <a:r>
              <a:rPr lang="en-US" dirty="0"/>
              <a:t>How Restrictive Periods were identified</a:t>
            </a:r>
          </a:p>
        </p:txBody>
      </p:sp>
      <p:pic>
        <p:nvPicPr>
          <p:cNvPr id="4" name="Image 6"/>
          <p:cNvPicPr/>
          <p:nvPr/>
        </p:nvPicPr>
        <p:blipFill rotWithShape="1">
          <a:blip r:embed="rId2"/>
          <a:srcRect l="5317" t="40881" r="75899" b="21395"/>
          <a:stretch/>
        </p:blipFill>
        <p:spPr bwMode="auto">
          <a:xfrm>
            <a:off x="0" y="1676400"/>
            <a:ext cx="2514600" cy="2895600"/>
          </a:xfrm>
          <a:prstGeom prst="rect">
            <a:avLst/>
          </a:prstGeom>
          <a:ln>
            <a:solidFill>
              <a:schemeClr val="tx1"/>
            </a:solidFill>
          </a:ln>
          <a:extLst>
            <a:ext uri="{53640926-AAD7-44D8-BBD7-CCE9431645EC}">
              <a14:shadowObscured xmlns:a14="http://schemas.microsoft.com/office/drawing/2010/main"/>
            </a:ext>
          </a:extLst>
        </p:spPr>
      </p:pic>
      <p:sp>
        <p:nvSpPr>
          <p:cNvPr id="5" name="Rectangle 3"/>
          <p:cNvSpPr txBox="1">
            <a:spLocks noGrp="1" noChangeArrowheads="1"/>
          </p:cNvSpPr>
          <p:nvPr>
            <p:ph idx="1"/>
          </p:nvPr>
        </p:nvSpPr>
        <p:spPr bwMode="auto">
          <a:xfrm>
            <a:off x="2819400" y="1385008"/>
            <a:ext cx="5867400" cy="47560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r>
              <a:rPr lang="en-US" sz="2200" dirty="0"/>
              <a:t>Nesting calendars provided on the Environment Canada website for Incidental Take. </a:t>
            </a:r>
          </a:p>
          <a:p>
            <a:r>
              <a:rPr lang="en-US" sz="2200" dirty="0"/>
              <a:t>Two main Restricted periods were identified:</a:t>
            </a:r>
          </a:p>
          <a:p>
            <a:pPr lvl="1"/>
            <a:r>
              <a:rPr lang="en-US" sz="2200" dirty="0"/>
              <a:t>Period 1 – Covers full nesting period for almost 80% of the species nesting in forested habitats</a:t>
            </a:r>
          </a:p>
          <a:p>
            <a:pPr lvl="1"/>
            <a:r>
              <a:rPr lang="en-US" sz="2200" dirty="0"/>
              <a:t>Period 2 – Covers full nesting period for about 60% of the </a:t>
            </a:r>
            <a:r>
              <a:rPr lang="en-US" sz="2200" dirty="0" smtClean="0"/>
              <a:t>species</a:t>
            </a:r>
          </a:p>
          <a:p>
            <a:r>
              <a:rPr lang="en-US" sz="2200" dirty="0" smtClean="0"/>
              <a:t>Nesting calendars need local and elevational verification </a:t>
            </a:r>
            <a:endParaRPr lang="en-US" sz="2200" dirty="0"/>
          </a:p>
          <a:p>
            <a:pPr marL="1076325" indent="0">
              <a:spcAft>
                <a:spcPts val="0"/>
              </a:spcAft>
              <a:buNone/>
            </a:pPr>
            <a:endParaRPr lang="en-US" dirty="0"/>
          </a:p>
          <a:p>
            <a:pPr marL="1076325" indent="0" algn="ctr">
              <a:spcAft>
                <a:spcPts val="0"/>
              </a:spcAft>
              <a:buFontTx/>
              <a:buNone/>
            </a:pPr>
            <a:endParaRPr lang="en-CA" b="1" i="1" kern="0" dirty="0" smtClean="0">
              <a:latin typeface="Arial Narrow" pitchFamily="34" charset="0"/>
            </a:endParaRPr>
          </a:p>
        </p:txBody>
      </p:sp>
      <p:pic>
        <p:nvPicPr>
          <p:cNvPr id="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 y="4572000"/>
            <a:ext cx="8613958" cy="155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799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3. Training for Field Workers</a:t>
            </a:r>
            <a:endParaRPr lang="en-US" sz="3200" dirty="0"/>
          </a:p>
        </p:txBody>
      </p:sp>
      <p:sp>
        <p:nvSpPr>
          <p:cNvPr id="3" name="Content Placeholder 2"/>
          <p:cNvSpPr>
            <a:spLocks noGrp="1"/>
          </p:cNvSpPr>
          <p:nvPr>
            <p:ph idx="1"/>
          </p:nvPr>
        </p:nvSpPr>
        <p:spPr>
          <a:xfrm>
            <a:off x="304800" y="1447800"/>
            <a:ext cx="8305800" cy="4876800"/>
          </a:xfrm>
        </p:spPr>
        <p:txBody>
          <a:bodyPr/>
          <a:lstStyle/>
          <a:p>
            <a:r>
              <a:rPr lang="en-US" sz="2300" dirty="0" smtClean="0"/>
              <a:t>Training was company-specific</a:t>
            </a:r>
          </a:p>
          <a:p>
            <a:r>
              <a:rPr lang="en-US" sz="2300" dirty="0" smtClean="0"/>
              <a:t>In Canfor, training </a:t>
            </a:r>
            <a:r>
              <a:rPr lang="en-US" sz="2300" dirty="0" smtClean="0"/>
              <a:t>presentations were developed specifically for:</a:t>
            </a:r>
          </a:p>
          <a:p>
            <a:pPr lvl="1"/>
            <a:r>
              <a:rPr lang="en-US" sz="2300" dirty="0" smtClean="0"/>
              <a:t>Block Layout / Cruising,</a:t>
            </a:r>
          </a:p>
          <a:p>
            <a:pPr lvl="1"/>
            <a:r>
              <a:rPr lang="en-US" sz="2300" dirty="0" smtClean="0"/>
              <a:t>Harvesting / Road-building / Mechanical Site-Prep,</a:t>
            </a:r>
          </a:p>
          <a:p>
            <a:pPr lvl="1"/>
            <a:r>
              <a:rPr lang="en-US" sz="2300" dirty="0" err="1" smtClean="0"/>
              <a:t>Silviculture</a:t>
            </a:r>
            <a:r>
              <a:rPr lang="en-US" sz="2300" dirty="0" smtClean="0"/>
              <a:t> (Planting/Brushing/Spacing), </a:t>
            </a:r>
          </a:p>
          <a:p>
            <a:r>
              <a:rPr lang="en-US" sz="2300" dirty="0" smtClean="0"/>
              <a:t>These presentations are short and specific to the job, and focus on what to do if an active bird nest or stick nest is found during work.</a:t>
            </a:r>
          </a:p>
          <a:p>
            <a:r>
              <a:rPr lang="en-US" sz="2300" dirty="0" smtClean="0"/>
              <a:t>They are intended to be given at annual pre-works at the start of the season in early spring.</a:t>
            </a:r>
          </a:p>
        </p:txBody>
      </p:sp>
    </p:spTree>
    <p:extLst>
      <p:ext uri="{BB962C8B-B14F-4D97-AF65-F5344CB8AC3E}">
        <p14:creationId xmlns:p14="http://schemas.microsoft.com/office/powerpoint/2010/main" val="3991210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Brushing</a:t>
            </a:r>
            <a:endParaRPr lang="en-US" dirty="0"/>
          </a:p>
        </p:txBody>
      </p:sp>
      <p:sp>
        <p:nvSpPr>
          <p:cNvPr id="3" name="Content Placeholder 2"/>
          <p:cNvSpPr>
            <a:spLocks noGrp="1"/>
          </p:cNvSpPr>
          <p:nvPr>
            <p:ph idx="1"/>
          </p:nvPr>
        </p:nvSpPr>
        <p:spPr/>
        <p:txBody>
          <a:bodyPr/>
          <a:lstStyle/>
          <a:p>
            <a:r>
              <a:rPr lang="en-US" dirty="0" smtClean="0"/>
              <a:t>Typically occurs in stands ranked 1-3, but due to nature of work brushers often come across bird nests.</a:t>
            </a:r>
            <a:endParaRPr lang="en-US" dirty="0"/>
          </a:p>
        </p:txBody>
      </p:sp>
      <p:pic>
        <p:nvPicPr>
          <p:cNvPr id="1026" name="Picture 2" descr="F:\Silviculture\brushing (1 of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6705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Silviculture\space (1 of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048000"/>
            <a:ext cx="4368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283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If you find an active bird nest in a </a:t>
            </a:r>
            <a:r>
              <a:rPr lang="en-US" altLang="en-US" dirty="0" smtClean="0"/>
              <a:t>Small Tree or Shrub.…</a:t>
            </a:r>
            <a:endParaRPr lang="en-US" dirty="0"/>
          </a:p>
        </p:txBody>
      </p:sp>
      <p:sp>
        <p:nvSpPr>
          <p:cNvPr id="3" name="Content Placeholder 2"/>
          <p:cNvSpPr>
            <a:spLocks noGrp="1"/>
          </p:cNvSpPr>
          <p:nvPr>
            <p:ph idx="1"/>
          </p:nvPr>
        </p:nvSpPr>
        <p:spPr>
          <a:xfrm>
            <a:off x="381183" y="1492003"/>
            <a:ext cx="8305800" cy="4419600"/>
          </a:xfrm>
        </p:spPr>
        <p:txBody>
          <a:bodyPr/>
          <a:lstStyle/>
          <a:p>
            <a:pPr>
              <a:spcAft>
                <a:spcPts val="1200"/>
              </a:spcAft>
              <a:defRPr/>
            </a:pPr>
            <a:r>
              <a:rPr lang="en-US" sz="2200" dirty="0" smtClean="0">
                <a:solidFill>
                  <a:srgbClr val="FF0000"/>
                </a:solidFill>
              </a:rPr>
              <a:t>Do NOT cut the tree/shrub containing the nest or the trees/shrubs directly beside the tree containing the nest </a:t>
            </a:r>
            <a:r>
              <a:rPr lang="en-US" sz="2200" dirty="0" smtClean="0"/>
              <a:t>(to the extent that you can, given that sometimes a cut is made before a nest is discovered).</a:t>
            </a:r>
          </a:p>
          <a:p>
            <a:pPr>
              <a:spcAft>
                <a:spcPts val="1200"/>
              </a:spcAft>
              <a:defRPr/>
            </a:pPr>
            <a:r>
              <a:rPr lang="en-US" sz="2200" dirty="0" smtClean="0"/>
              <a:t>Vegetation directly adjacent to the nest tree/shrub is sometimes involved in supporting the nest, and helps provide cover to it.</a:t>
            </a:r>
          </a:p>
          <a:p>
            <a:pPr>
              <a:spcAft>
                <a:spcPts val="1200"/>
              </a:spcAft>
            </a:pPr>
            <a:endParaRPr lang="en-US" dirty="0"/>
          </a:p>
        </p:txBody>
      </p:sp>
      <p:sp>
        <p:nvSpPr>
          <p:cNvPr id="6" name="TextBox 5"/>
          <p:cNvSpPr txBox="1"/>
          <p:nvPr/>
        </p:nvSpPr>
        <p:spPr>
          <a:xfrm>
            <a:off x="762000" y="6369517"/>
            <a:ext cx="1107996" cy="369332"/>
          </a:xfrm>
          <a:prstGeom prst="rect">
            <a:avLst/>
          </a:prstGeom>
          <a:noFill/>
        </p:spPr>
        <p:txBody>
          <a:bodyPr wrap="none" rtlCol="0">
            <a:spAutoFit/>
          </a:bodyPr>
          <a:lstStyle/>
          <a:p>
            <a:r>
              <a:rPr lang="en-US" dirty="0" smtClean="0"/>
              <a:t>	</a:t>
            </a:r>
            <a:endParaRPr lang="en-US" dirty="0"/>
          </a:p>
        </p:txBody>
      </p:sp>
      <p:pic>
        <p:nvPicPr>
          <p:cNvPr id="6147" name="Picture 3" descr="C:\Users\u097064\Downloads\8G7D5475-Can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0700" y="4397741"/>
            <a:ext cx="2895600" cy="17602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FRM_BC\Personal_Folders\Stuart-Smith\Photos\Wildlife\Birds\WAV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555242"/>
            <a:ext cx="4037742" cy="2681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5705" y="3375331"/>
            <a:ext cx="4191000" cy="295465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smtClean="0">
                <a:latin typeface="+mn-lt"/>
              </a:rPr>
              <a:t>Complete your work in the vicinity of the nest as quickly as possible and move on.</a:t>
            </a:r>
          </a:p>
          <a:p>
            <a:pPr marL="285750" indent="-285750">
              <a:spcAft>
                <a:spcPts val="1200"/>
              </a:spcAft>
              <a:buFont typeface="Arial" panose="020B0604020202020204" pitchFamily="34" charset="0"/>
              <a:buChar char="•"/>
            </a:pPr>
            <a:r>
              <a:rPr lang="en-US" sz="2200" dirty="0" smtClean="0">
                <a:latin typeface="+mn-lt"/>
              </a:rPr>
              <a:t>If others need to work in the area, flag a 10m no-work zone     around the nest so they are                       aware it is there and don’t disturb it.</a:t>
            </a:r>
            <a:endParaRPr lang="en-US" sz="2200" dirty="0">
              <a:latin typeface="+mn-lt"/>
            </a:endParaRPr>
          </a:p>
        </p:txBody>
      </p:sp>
      <p:sp>
        <p:nvSpPr>
          <p:cNvPr id="8" name="TextBox 7"/>
          <p:cNvSpPr txBox="1"/>
          <p:nvPr/>
        </p:nvSpPr>
        <p:spPr>
          <a:xfrm>
            <a:off x="4990700" y="6369517"/>
            <a:ext cx="1196161" cy="246221"/>
          </a:xfrm>
          <a:prstGeom prst="rect">
            <a:avLst/>
          </a:prstGeom>
          <a:noFill/>
        </p:spPr>
        <p:txBody>
          <a:bodyPr wrap="none" rtlCol="0">
            <a:spAutoFit/>
          </a:bodyPr>
          <a:lstStyle/>
          <a:p>
            <a:r>
              <a:rPr lang="en-US" sz="1000" dirty="0" smtClean="0"/>
              <a:t>Photo: Ian Adams</a:t>
            </a:r>
            <a:endParaRPr lang="en-US" sz="1000" dirty="0"/>
          </a:p>
        </p:txBody>
      </p:sp>
    </p:spTree>
    <p:extLst>
      <p:ext uri="{BB962C8B-B14F-4D97-AF65-F5344CB8AC3E}">
        <p14:creationId xmlns:p14="http://schemas.microsoft.com/office/powerpoint/2010/main" val="52935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a:t>
            </a:r>
            <a:endParaRPr lang="en-US" dirty="0"/>
          </a:p>
        </p:txBody>
      </p:sp>
      <p:sp>
        <p:nvSpPr>
          <p:cNvPr id="5" name="Content Placeholder 4"/>
          <p:cNvSpPr>
            <a:spLocks noGrp="1"/>
          </p:cNvSpPr>
          <p:nvPr>
            <p:ph sz="half" idx="2"/>
          </p:nvPr>
        </p:nvSpPr>
        <p:spPr/>
        <p:txBody>
          <a:bodyPr/>
          <a:lstStyle/>
          <a:p>
            <a:r>
              <a:rPr lang="en-US" dirty="0" smtClean="0"/>
              <a:t>Blocks usually planted 1-2 </a:t>
            </a:r>
            <a:r>
              <a:rPr lang="en-US" dirty="0" err="1" smtClean="0"/>
              <a:t>yrs</a:t>
            </a:r>
            <a:r>
              <a:rPr lang="en-US" dirty="0" smtClean="0"/>
              <a:t> following harvest; very few nests present at that time.</a:t>
            </a:r>
          </a:p>
          <a:p>
            <a:r>
              <a:rPr lang="en-US" dirty="0" smtClean="0"/>
              <a:t>Rated 1 or 0 if &lt; 1 post-harvest.</a:t>
            </a:r>
            <a:endParaRPr lang="en-US" dirty="0"/>
          </a:p>
        </p:txBody>
      </p:sp>
      <p:pic>
        <p:nvPicPr>
          <p:cNvPr id="2050" name="Picture 2" descr="F:\Silviculture\plant (1 of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4368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57300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D20_6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81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p:cNvSpPr>
            <a:spLocks noGrp="1" noChangeArrowheads="1"/>
          </p:cNvSpPr>
          <p:nvPr>
            <p:ph type="title"/>
          </p:nvPr>
        </p:nvSpPr>
        <p:spPr>
          <a:xfrm>
            <a:off x="152400" y="228600"/>
            <a:ext cx="8957930" cy="1139825"/>
          </a:xfrm>
        </p:spPr>
        <p:txBody>
          <a:bodyPr/>
          <a:lstStyle/>
          <a:p>
            <a:r>
              <a:rPr lang="en-US" sz="4000" b="1" dirty="0"/>
              <a:t> </a:t>
            </a:r>
            <a:r>
              <a:rPr lang="en-US" sz="4000" b="1" dirty="0" smtClean="0"/>
              <a:t>  </a:t>
            </a:r>
            <a:r>
              <a:rPr lang="en-US" sz="3800" b="1" dirty="0" smtClean="0"/>
              <a:t>What is Incidental Take?</a:t>
            </a:r>
            <a:endParaRPr lang="en-US" sz="3800" b="1" dirty="0"/>
          </a:p>
        </p:txBody>
      </p:sp>
      <p:sp>
        <p:nvSpPr>
          <p:cNvPr id="19462" name="Rectangle 6"/>
          <p:cNvSpPr>
            <a:spLocks noGrp="1" noChangeArrowheads="1"/>
          </p:cNvSpPr>
          <p:nvPr>
            <p:ph sz="half" idx="1"/>
          </p:nvPr>
        </p:nvSpPr>
        <p:spPr>
          <a:xfrm>
            <a:off x="4343400" y="1600200"/>
            <a:ext cx="4648200" cy="4906963"/>
          </a:xfrm>
        </p:spPr>
        <p:txBody>
          <a:bodyPr/>
          <a:lstStyle/>
          <a:p>
            <a:pPr>
              <a:lnSpc>
                <a:spcPct val="80000"/>
              </a:lnSpc>
            </a:pPr>
            <a:r>
              <a:rPr lang="en-US" sz="2400" dirty="0" smtClean="0"/>
              <a:t>Refers to the inadvertent killing, harming, disturbance, or destruction of </a:t>
            </a:r>
            <a:r>
              <a:rPr lang="en-US" sz="2400" dirty="0"/>
              <a:t>migratory </a:t>
            </a:r>
            <a:r>
              <a:rPr lang="en-US" sz="2400" dirty="0" smtClean="0"/>
              <a:t>birds, their eggs, or nests that is more or less foreseeable.</a:t>
            </a:r>
          </a:p>
          <a:p>
            <a:pPr>
              <a:lnSpc>
                <a:spcPct val="80000"/>
              </a:lnSpc>
            </a:pPr>
            <a:r>
              <a:rPr lang="en-US" sz="2400" dirty="0" smtClean="0"/>
              <a:t>The </a:t>
            </a:r>
            <a:r>
              <a:rPr lang="en-US" sz="2400" dirty="0"/>
              <a:t>MBCA </a:t>
            </a:r>
            <a:r>
              <a:rPr lang="en-US" sz="2400" dirty="0" smtClean="0"/>
              <a:t>was amended to allow regulations </a:t>
            </a:r>
            <a:r>
              <a:rPr lang="en-US" sz="2400" dirty="0"/>
              <a:t>to be </a:t>
            </a:r>
            <a:r>
              <a:rPr lang="en-US" sz="2400" dirty="0" smtClean="0"/>
              <a:t>made to permit incidental take, </a:t>
            </a:r>
            <a:r>
              <a:rPr lang="en-US" sz="2400" dirty="0"/>
              <a:t>but </a:t>
            </a:r>
            <a:r>
              <a:rPr lang="en-US" sz="2400" dirty="0" smtClean="0"/>
              <a:t>these have </a:t>
            </a:r>
            <a:r>
              <a:rPr lang="en-US" sz="2400" dirty="0"/>
              <a:t>not </a:t>
            </a:r>
            <a:r>
              <a:rPr lang="en-US" sz="2400" dirty="0" smtClean="0"/>
              <a:t>been developed yet.</a:t>
            </a:r>
          </a:p>
          <a:p>
            <a:pPr>
              <a:lnSpc>
                <a:spcPct val="80000"/>
              </a:lnSpc>
            </a:pPr>
            <a:r>
              <a:rPr lang="en-US" sz="2400" dirty="0" smtClean="0"/>
              <a:t>Without regulations, there are no permits or authorizations for circumstances of incidental take.</a:t>
            </a:r>
          </a:p>
          <a:p>
            <a:pPr marL="0" indent="0">
              <a:lnSpc>
                <a:spcPct val="80000"/>
              </a:lnSpc>
              <a:buNone/>
            </a:pPr>
            <a:endParaRPr lang="en-US" sz="1800" dirty="0" smtClean="0"/>
          </a:p>
          <a:p>
            <a:pPr>
              <a:lnSpc>
                <a:spcPct val="80000"/>
              </a:lnSpc>
            </a:pPr>
            <a:endParaRPr lang="en-US" sz="2300" dirty="0"/>
          </a:p>
          <a:p>
            <a:pPr>
              <a:lnSpc>
                <a:spcPct val="80000"/>
              </a:lnSpc>
            </a:pPr>
            <a:endParaRPr lang="en-US" sz="2000" dirty="0"/>
          </a:p>
          <a:p>
            <a:endParaRPr lang="en-US" dirty="0"/>
          </a:p>
        </p:txBody>
      </p:sp>
      <p:pic>
        <p:nvPicPr>
          <p:cNvPr id="6" name="Picture 11" descr="king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5240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78224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sz="3000" dirty="0" smtClean="0"/>
              <a:t>If you find an active bird nest on the ground.…</a:t>
            </a:r>
          </a:p>
        </p:txBody>
      </p:sp>
      <p:sp>
        <p:nvSpPr>
          <p:cNvPr id="72708" name="Rectangle 5"/>
          <p:cNvSpPr>
            <a:spLocks noGrp="1" noChangeArrowheads="1"/>
          </p:cNvSpPr>
          <p:nvPr>
            <p:ph sz="half" idx="2"/>
          </p:nvPr>
        </p:nvSpPr>
        <p:spPr>
          <a:xfrm>
            <a:off x="4267200" y="1330591"/>
            <a:ext cx="4533900" cy="5116513"/>
          </a:xfrm>
        </p:spPr>
        <p:txBody>
          <a:bodyPr/>
          <a:lstStyle/>
          <a:p>
            <a:pPr>
              <a:lnSpc>
                <a:spcPct val="80000"/>
              </a:lnSpc>
            </a:pPr>
            <a:r>
              <a:rPr lang="en-US" altLang="en-US" sz="2300" dirty="0" smtClean="0"/>
              <a:t>Manage an ‘ocular’ (no ribbon required) 5m radius no-work zone (NWZ) around the nest and do not fell any trees or shrubs within this zone. Avoid trampling the nest.</a:t>
            </a:r>
          </a:p>
          <a:p>
            <a:pPr>
              <a:lnSpc>
                <a:spcPct val="80000"/>
              </a:lnSpc>
            </a:pPr>
            <a:r>
              <a:rPr lang="en-US" altLang="en-US" sz="2300" dirty="0" smtClean="0"/>
              <a:t>Ensure you directionally fall any trees or shrubs away from this zone, so as not to damage the nest or harm the bird.</a:t>
            </a:r>
          </a:p>
          <a:p>
            <a:pPr>
              <a:lnSpc>
                <a:spcPct val="80000"/>
              </a:lnSpc>
            </a:pPr>
            <a:r>
              <a:rPr lang="en-US" altLang="en-US" sz="2300" dirty="0" smtClean="0"/>
              <a:t>If the nest is on a road or landing, flag </a:t>
            </a:r>
            <a:r>
              <a:rPr lang="en-US" altLang="en-US" sz="2300" dirty="0"/>
              <a:t>a </a:t>
            </a:r>
            <a:r>
              <a:rPr lang="en-US" altLang="en-US" sz="2300" dirty="0" smtClean="0"/>
              <a:t>10 m, highly-visible NWZ around </a:t>
            </a:r>
            <a:r>
              <a:rPr lang="en-US" altLang="en-US" sz="2300" dirty="0"/>
              <a:t>the </a:t>
            </a:r>
            <a:r>
              <a:rPr lang="en-US" altLang="en-US" sz="2300" dirty="0" smtClean="0"/>
              <a:t>nest. Advise others </a:t>
            </a:r>
            <a:r>
              <a:rPr lang="en-US" altLang="en-US" sz="2300" dirty="0"/>
              <a:t>working </a:t>
            </a:r>
            <a:r>
              <a:rPr lang="en-US" altLang="en-US" sz="2300" dirty="0" smtClean="0"/>
              <a:t>in the area of </a:t>
            </a:r>
            <a:r>
              <a:rPr lang="en-US" altLang="en-US" sz="2300" dirty="0"/>
              <a:t>the nest </a:t>
            </a:r>
            <a:r>
              <a:rPr lang="en-US" altLang="en-US" sz="2300" dirty="0" smtClean="0"/>
              <a:t>location, so the nest does not get driven over.</a:t>
            </a:r>
          </a:p>
        </p:txBody>
      </p:sp>
      <p:pic>
        <p:nvPicPr>
          <p:cNvPr id="7" name="Picture 2" descr="T:\FRM_BC\Personal_Folders\Stuart-Smith\Photos\Wildlife\Birds\CONI eggs 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7848" y="2718189"/>
            <a:ext cx="2385753" cy="1787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669" y="4495799"/>
            <a:ext cx="2559452" cy="179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30591"/>
            <a:ext cx="2388879" cy="162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3117866"/>
            <a:ext cx="1454244" cy="1200329"/>
          </a:xfrm>
          <a:prstGeom prst="rect">
            <a:avLst/>
          </a:prstGeom>
          <a:noFill/>
        </p:spPr>
        <p:txBody>
          <a:bodyPr wrap="none" rtlCol="0">
            <a:spAutoFit/>
          </a:bodyPr>
          <a:lstStyle/>
          <a:p>
            <a:r>
              <a:rPr lang="en-US" dirty="0" smtClean="0"/>
              <a:t>Common </a:t>
            </a:r>
          </a:p>
          <a:p>
            <a:r>
              <a:rPr lang="en-US" dirty="0" smtClean="0"/>
              <a:t>Nighthawk –</a:t>
            </a:r>
          </a:p>
          <a:p>
            <a:r>
              <a:rPr lang="en-US" dirty="0" smtClean="0"/>
              <a:t>threatened</a:t>
            </a:r>
          </a:p>
          <a:p>
            <a:r>
              <a:rPr lang="en-US" dirty="0" smtClean="0"/>
              <a:t>species</a:t>
            </a:r>
            <a:endParaRPr lang="en-US" dirty="0"/>
          </a:p>
        </p:txBody>
      </p:sp>
    </p:spTree>
    <p:extLst>
      <p:ext uri="{BB962C8B-B14F-4D97-AF65-F5344CB8AC3E}">
        <p14:creationId xmlns:p14="http://schemas.microsoft.com/office/powerpoint/2010/main" val="245866891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90600"/>
          </a:xfrm>
        </p:spPr>
        <p:txBody>
          <a:bodyPr/>
          <a:lstStyle/>
          <a:p>
            <a:r>
              <a:rPr lang="en-US" sz="3200" dirty="0" smtClean="0"/>
              <a:t>Role of Field Operations/Layout</a:t>
            </a:r>
            <a:endParaRPr lang="en-US" sz="3200" dirty="0"/>
          </a:p>
        </p:txBody>
      </p:sp>
      <p:sp>
        <p:nvSpPr>
          <p:cNvPr id="3" name="Content Placeholder 2"/>
          <p:cNvSpPr>
            <a:spLocks noGrp="1"/>
          </p:cNvSpPr>
          <p:nvPr>
            <p:ph sz="half" idx="1"/>
          </p:nvPr>
        </p:nvSpPr>
        <p:spPr>
          <a:xfrm>
            <a:off x="381000" y="1524000"/>
            <a:ext cx="4076700" cy="4419600"/>
          </a:xfrm>
        </p:spPr>
        <p:txBody>
          <a:bodyPr/>
          <a:lstStyle/>
          <a:p>
            <a:r>
              <a:rPr lang="en-US" sz="2400" dirty="0" smtClean="0"/>
              <a:t>Field Ops play a key role in determining what habitat for birds remains post-logging.</a:t>
            </a:r>
          </a:p>
          <a:p>
            <a:r>
              <a:rPr lang="en-US" sz="2400" dirty="0" smtClean="0"/>
              <a:t>Can </a:t>
            </a:r>
            <a:r>
              <a:rPr lang="en-US" sz="2400" dirty="0" smtClean="0"/>
              <a:t>identify </a:t>
            </a:r>
            <a:r>
              <a:rPr lang="en-US" sz="2400" dirty="0" smtClean="0"/>
              <a:t>important habitat </a:t>
            </a:r>
            <a:r>
              <a:rPr lang="en-US" sz="2400" dirty="0" smtClean="0"/>
              <a:t>and </a:t>
            </a:r>
            <a:r>
              <a:rPr lang="en-US" sz="2400" dirty="0" smtClean="0"/>
              <a:t>placing this in reserves where </a:t>
            </a:r>
            <a:r>
              <a:rPr lang="en-US" sz="2400" dirty="0" smtClean="0"/>
              <a:t>practicable.</a:t>
            </a:r>
          </a:p>
          <a:p>
            <a:r>
              <a:rPr lang="en-US" sz="2400" dirty="0" smtClean="0"/>
              <a:t>By </a:t>
            </a:r>
            <a:r>
              <a:rPr lang="en-US" sz="2400" dirty="0" smtClean="0"/>
              <a:t>knowing when they have found an active nest and how to manage it, they </a:t>
            </a:r>
            <a:r>
              <a:rPr lang="en-US" sz="2400" dirty="0" smtClean="0"/>
              <a:t>can </a:t>
            </a:r>
            <a:r>
              <a:rPr lang="en-US" sz="2400" dirty="0" smtClean="0"/>
              <a:t>reduce incidental take.</a:t>
            </a:r>
            <a:endParaRPr lang="en-US" sz="2400" dirty="0"/>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209800"/>
            <a:ext cx="4309492" cy="323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5892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sz="3000" dirty="0" smtClean="0"/>
              <a:t>If you find an active nest in a Dead or Dying tree (Snag).…</a:t>
            </a:r>
          </a:p>
        </p:txBody>
      </p:sp>
      <p:pic>
        <p:nvPicPr>
          <p:cNvPr id="72707" name="Picture 6" descr="flicker-nest"/>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5240" y="1219200"/>
            <a:ext cx="1828800" cy="228620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Rectangle 5"/>
          <p:cNvSpPr>
            <a:spLocks noGrp="1" noChangeArrowheads="1"/>
          </p:cNvSpPr>
          <p:nvPr>
            <p:ph sz="half" idx="2"/>
          </p:nvPr>
        </p:nvSpPr>
        <p:spPr>
          <a:xfrm>
            <a:off x="4648200" y="1447800"/>
            <a:ext cx="4343400" cy="5116513"/>
          </a:xfrm>
        </p:spPr>
        <p:txBody>
          <a:bodyPr/>
          <a:lstStyle/>
          <a:p>
            <a:pPr>
              <a:lnSpc>
                <a:spcPct val="80000"/>
              </a:lnSpc>
              <a:spcAft>
                <a:spcPts val="1200"/>
              </a:spcAft>
            </a:pPr>
            <a:r>
              <a:rPr lang="en-US" altLang="en-US" sz="2100" dirty="0" smtClean="0"/>
              <a:t>Ribbon a reserve around </a:t>
            </a:r>
            <a:r>
              <a:rPr lang="en-US" altLang="en-US" sz="2100" dirty="0"/>
              <a:t>the </a:t>
            </a:r>
            <a:r>
              <a:rPr lang="en-US" altLang="en-US" sz="2100" dirty="0" smtClean="0"/>
              <a:t>snag where practicable, of </a:t>
            </a:r>
            <a:r>
              <a:rPr lang="en-US" altLang="en-US" sz="2100" dirty="0" err="1" smtClean="0"/>
              <a:t>WorkSafe</a:t>
            </a:r>
            <a:r>
              <a:rPr lang="en-US" altLang="en-US" sz="2100" dirty="0" smtClean="0"/>
              <a:t> BC radius minimum  </a:t>
            </a:r>
            <a:r>
              <a:rPr lang="en-US" altLang="en-US" sz="2100" dirty="0" smtClean="0"/>
              <a:t>&gt; 1.5 times the height of the snag. </a:t>
            </a:r>
          </a:p>
          <a:p>
            <a:pPr>
              <a:lnSpc>
                <a:spcPct val="80000"/>
              </a:lnSpc>
              <a:spcAft>
                <a:spcPts val="1200"/>
              </a:spcAft>
            </a:pPr>
            <a:r>
              <a:rPr lang="en-US" sz="2100" dirty="0" smtClean="0"/>
              <a:t>If a PIWO nest; aim for &gt; 100 </a:t>
            </a:r>
            <a:r>
              <a:rPr lang="en-US" sz="2100" dirty="0"/>
              <a:t>m radius </a:t>
            </a:r>
            <a:r>
              <a:rPr lang="en-US" sz="2100" dirty="0" smtClean="0"/>
              <a:t>WTP, </a:t>
            </a:r>
            <a:r>
              <a:rPr lang="en-US" sz="2100" dirty="0"/>
              <a:t>connected to adjacent forest, where practicable</a:t>
            </a:r>
            <a:r>
              <a:rPr lang="en-US" sz="2100" dirty="0" smtClean="0"/>
              <a:t>.</a:t>
            </a:r>
          </a:p>
          <a:p>
            <a:pPr>
              <a:lnSpc>
                <a:spcPct val="80000"/>
              </a:lnSpc>
              <a:spcAft>
                <a:spcPts val="1200"/>
              </a:spcAft>
            </a:pPr>
            <a:r>
              <a:rPr lang="en-US" sz="2100" dirty="0" smtClean="0"/>
              <a:t>If a LEWO or WISA, report to supervisor and Forest Scientist immediately, must reserve and report to MFLNRO</a:t>
            </a:r>
          </a:p>
          <a:p>
            <a:pPr>
              <a:lnSpc>
                <a:spcPct val="80000"/>
              </a:lnSpc>
              <a:spcAft>
                <a:spcPts val="1200"/>
              </a:spcAft>
            </a:pPr>
            <a:endParaRPr lang="en-US" sz="2100" dirty="0"/>
          </a:p>
          <a:p>
            <a:pPr>
              <a:lnSpc>
                <a:spcPct val="80000"/>
              </a:lnSpc>
              <a:spcAft>
                <a:spcPts val="1200"/>
              </a:spcAft>
            </a:pPr>
            <a:endParaRPr lang="en-US" altLang="en-US" sz="2100" dirty="0" smtClean="0"/>
          </a:p>
        </p:txBody>
      </p:sp>
      <p:sp>
        <p:nvSpPr>
          <p:cNvPr id="72709" name="Text Box 7"/>
          <p:cNvSpPr txBox="1">
            <a:spLocks noChangeArrowheads="1"/>
          </p:cNvSpPr>
          <p:nvPr/>
        </p:nvSpPr>
        <p:spPr bwMode="auto">
          <a:xfrm>
            <a:off x="457200" y="6019800"/>
            <a:ext cx="16818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9000"/>
              </a:lnSpc>
              <a:spcAft>
                <a:spcPct val="60000"/>
              </a:spcAft>
              <a:buChar char="•"/>
              <a:defRPr sz="2600">
                <a:solidFill>
                  <a:schemeClr val="tx1"/>
                </a:solidFill>
                <a:latin typeface="Times New Roman" pitchFamily="18" charset="0"/>
              </a:defRPr>
            </a:lvl1pPr>
            <a:lvl2pPr marL="742950" indent="-285750">
              <a:lnSpc>
                <a:spcPct val="89000"/>
              </a:lnSpc>
              <a:spcAft>
                <a:spcPct val="60000"/>
              </a:spcAft>
              <a:buChar char="–"/>
              <a:defRPr sz="26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00000"/>
              </a:lnSpc>
              <a:spcAft>
                <a:spcPct val="0"/>
              </a:spcAft>
              <a:buFontTx/>
              <a:buNone/>
            </a:pPr>
            <a:r>
              <a:rPr lang="en-US" altLang="en-US" sz="1000" dirty="0">
                <a:latin typeface="Arial" charset="0"/>
              </a:rPr>
              <a:t>Photo: Matthew </a:t>
            </a:r>
            <a:r>
              <a:rPr lang="en-US" altLang="en-US" sz="1000" dirty="0" smtClean="0">
                <a:latin typeface="Arial" charset="0"/>
              </a:rPr>
              <a:t>Sim (web)</a:t>
            </a:r>
            <a:endParaRPr lang="en-US" altLang="en-US" sz="1000" dirty="0">
              <a:latin typeface="Arial"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8800"/>
            <a:ext cx="2514600" cy="250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4" descr="Photo of Melanerpes lewis by Ian Routley"/>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854" y="4038600"/>
            <a:ext cx="233185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943600" y="4876800"/>
            <a:ext cx="2951089" cy="1773881"/>
            <a:chOff x="0" y="0"/>
            <a:chExt cx="3786996" cy="2665562"/>
          </a:xfrm>
        </p:grpSpPr>
        <p:pic>
          <p:nvPicPr>
            <p:cNvPr id="9" name="Picture 8" descr="http://www.nicolanaturalists.ca/files/WISA_pair_Les_Gyug_Johnstone_Creek_200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786996" cy="2665562"/>
            </a:xfrm>
            <a:prstGeom prst="rect">
              <a:avLst/>
            </a:prstGeom>
            <a:noFill/>
            <a:ln>
              <a:noFill/>
            </a:ln>
          </p:spPr>
        </p:pic>
        <p:sp>
          <p:nvSpPr>
            <p:cNvPr id="10" name="Text Box 2"/>
            <p:cNvSpPr txBox="1">
              <a:spLocks noChangeArrowheads="1"/>
            </p:cNvSpPr>
            <p:nvPr/>
          </p:nvSpPr>
          <p:spPr bwMode="auto">
            <a:xfrm>
              <a:off x="2734574" y="2389517"/>
              <a:ext cx="1009290" cy="2329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900" i="1">
                  <a:effectLst/>
                  <a:latin typeface="Arial"/>
                  <a:ea typeface="Times New Roman"/>
                  <a:cs typeface="Times New Roman"/>
                </a:rPr>
                <a:t>Female WISA</a:t>
              </a:r>
              <a:endParaRPr lang="en-US" sz="1200">
                <a:effectLst/>
                <a:latin typeface="Arial"/>
                <a:ea typeface="Times New Roman"/>
                <a:cs typeface="Times New Roman"/>
              </a:endParaRPr>
            </a:p>
          </p:txBody>
        </p:sp>
      </p:grpSp>
    </p:spTree>
    <p:extLst>
      <p:ext uri="{BB962C8B-B14F-4D97-AF65-F5344CB8AC3E}">
        <p14:creationId xmlns:p14="http://schemas.microsoft.com/office/powerpoint/2010/main" val="382624524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Active nests </a:t>
            </a:r>
            <a:r>
              <a:rPr lang="en-US" altLang="en-US" dirty="0"/>
              <a:t>in </a:t>
            </a:r>
            <a:r>
              <a:rPr lang="en-US" altLang="en-US" dirty="0" smtClean="0"/>
              <a:t>shrubs, trees, or on the ground…..</a:t>
            </a:r>
            <a:endParaRPr lang="en-US" dirty="0"/>
          </a:p>
        </p:txBody>
      </p:sp>
      <p:sp>
        <p:nvSpPr>
          <p:cNvPr id="3" name="Content Placeholder 2"/>
          <p:cNvSpPr>
            <a:spLocks noGrp="1"/>
          </p:cNvSpPr>
          <p:nvPr>
            <p:ph idx="1"/>
          </p:nvPr>
        </p:nvSpPr>
        <p:spPr>
          <a:xfrm>
            <a:off x="381183" y="1492003"/>
            <a:ext cx="8305800" cy="4419600"/>
          </a:xfrm>
        </p:spPr>
        <p:txBody>
          <a:bodyPr/>
          <a:lstStyle/>
          <a:p>
            <a:pPr>
              <a:spcAft>
                <a:spcPts val="1200"/>
              </a:spcAft>
              <a:defRPr/>
            </a:pPr>
            <a:r>
              <a:rPr lang="en-US" sz="2400" dirty="0" smtClean="0"/>
              <a:t>Birds that nest in shrubs, trees, and on the ground typically build new nests each year in different locations, so an active nest does not need to be protected if found during layout/cruising, </a:t>
            </a:r>
            <a:r>
              <a:rPr lang="en-US" sz="2400" b="1" dirty="0" smtClean="0"/>
              <a:t>UNLESS….</a:t>
            </a:r>
          </a:p>
          <a:p>
            <a:pPr>
              <a:spcAft>
                <a:spcPts val="1200"/>
              </a:spcAft>
              <a:defRPr/>
            </a:pPr>
            <a:r>
              <a:rPr lang="en-US" sz="2400" dirty="0" smtClean="0"/>
              <a:t>If the block will be logged between May and early August of the year the nest is found, ribbon a 50 m diameter </a:t>
            </a:r>
            <a:r>
              <a:rPr lang="en-US" sz="2400" b="1" i="1" dirty="0" smtClean="0"/>
              <a:t>temporary</a:t>
            </a:r>
            <a:r>
              <a:rPr lang="en-US" sz="2400" b="1" dirty="0" smtClean="0"/>
              <a:t> </a:t>
            </a:r>
            <a:r>
              <a:rPr lang="en-US" sz="2400" dirty="0" smtClean="0"/>
              <a:t>No-Harvest Buffer around the nest. DO NOT ribbon the nest itself! (this will attract predators).</a:t>
            </a:r>
          </a:p>
          <a:p>
            <a:pPr>
              <a:spcAft>
                <a:spcPts val="1200"/>
              </a:spcAft>
              <a:defRPr/>
            </a:pPr>
            <a:r>
              <a:rPr lang="en-US" sz="2400" dirty="0"/>
              <a:t>GPS this buffer (and give the file to </a:t>
            </a:r>
            <a:r>
              <a:rPr lang="en-US" sz="2400" dirty="0" smtClean="0"/>
              <a:t>your Canfor </a:t>
            </a:r>
            <a:r>
              <a:rPr lang="en-US" sz="2400" dirty="0"/>
              <a:t>supervisor, who will make </a:t>
            </a:r>
            <a:r>
              <a:rPr lang="en-US" sz="2400" dirty="0" smtClean="0"/>
              <a:t>sure </a:t>
            </a:r>
            <a:r>
              <a:rPr lang="en-US" sz="2400" dirty="0"/>
              <a:t>it is put on the Logging </a:t>
            </a:r>
            <a:r>
              <a:rPr lang="en-US" sz="2400" dirty="0" smtClean="0"/>
              <a:t>Plan map </a:t>
            </a:r>
            <a:r>
              <a:rPr lang="en-US" sz="2400" dirty="0"/>
              <a:t>and communicated to the loggers. </a:t>
            </a:r>
            <a:endParaRPr lang="en-US" sz="2400" dirty="0" smtClean="0"/>
          </a:p>
          <a:p>
            <a:pPr>
              <a:spcAft>
                <a:spcPts val="1200"/>
              </a:spcAft>
              <a:defRPr/>
            </a:pPr>
            <a:r>
              <a:rPr lang="en-US" sz="2400" dirty="0" smtClean="0"/>
              <a:t>Or Common Nighthawk or …</a:t>
            </a:r>
            <a:endParaRPr lang="en-US" sz="2400" dirty="0"/>
          </a:p>
          <a:p>
            <a:pPr marL="0" indent="0">
              <a:spcAft>
                <a:spcPts val="600"/>
              </a:spcAft>
              <a:buNone/>
              <a:defRPr/>
            </a:pPr>
            <a:r>
              <a:rPr lang="en-US" dirty="0" smtClean="0"/>
              <a:t/>
            </a:r>
            <a:br>
              <a:rPr lang="en-US" dirty="0" smtClean="0"/>
            </a:br>
            <a:endParaRPr lang="en-US" dirty="0"/>
          </a:p>
          <a:p>
            <a:pPr>
              <a:spcAft>
                <a:spcPts val="600"/>
              </a:spcAft>
              <a:defRPr/>
            </a:pPr>
            <a:endParaRPr lang="en-US" dirty="0"/>
          </a:p>
          <a:p>
            <a:pPr>
              <a:defRPr/>
            </a:pPr>
            <a:endParaRPr lang="en-US" dirty="0"/>
          </a:p>
          <a:p>
            <a:endParaRPr lang="en-US" dirty="0"/>
          </a:p>
        </p:txBody>
      </p:sp>
      <p:sp>
        <p:nvSpPr>
          <p:cNvPr id="6" name="TextBox 5"/>
          <p:cNvSpPr txBox="1"/>
          <p:nvPr/>
        </p:nvSpPr>
        <p:spPr>
          <a:xfrm>
            <a:off x="762000" y="6369517"/>
            <a:ext cx="1107996" cy="369332"/>
          </a:xfrm>
          <a:prstGeom prst="rect">
            <a:avLst/>
          </a:prstGeom>
          <a:noFill/>
        </p:spPr>
        <p:txBody>
          <a:bodyPr wrap="none" rtlCol="0">
            <a:spAutoFit/>
          </a:bodyPr>
          <a:lstStyle/>
          <a:p>
            <a:r>
              <a:rPr lang="en-US" dirty="0" smtClean="0"/>
              <a:t>	</a:t>
            </a:r>
            <a:endParaRPr lang="en-US" dirty="0"/>
          </a:p>
        </p:txBody>
      </p:sp>
      <p:pic>
        <p:nvPicPr>
          <p:cNvPr id="9218" name="Picture 2" descr="T:\FRM_BC\Personal_Folders\Stuart-Smith\Photos\Wildlife\Birds\WAV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5204334"/>
            <a:ext cx="2427142" cy="1612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90700" y="6369517"/>
            <a:ext cx="1196161" cy="246221"/>
          </a:xfrm>
          <a:prstGeom prst="rect">
            <a:avLst/>
          </a:prstGeom>
          <a:noFill/>
        </p:spPr>
        <p:txBody>
          <a:bodyPr wrap="none" rtlCol="0">
            <a:spAutoFit/>
          </a:bodyPr>
          <a:lstStyle/>
          <a:p>
            <a:r>
              <a:rPr lang="en-US" sz="1000" dirty="0" smtClean="0"/>
              <a:t>Photo: Ian Adams</a:t>
            </a:r>
            <a:endParaRPr lang="en-US" sz="1000" dirty="0"/>
          </a:p>
        </p:txBody>
      </p:sp>
    </p:spTree>
    <p:extLst>
      <p:ext uri="{BB962C8B-B14F-4D97-AF65-F5344CB8AC3E}">
        <p14:creationId xmlns:p14="http://schemas.microsoft.com/office/powerpoint/2010/main" val="219331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Species-at-Risk Profile: </a:t>
            </a:r>
            <a:br>
              <a:rPr lang="en-US" dirty="0" smtClean="0"/>
            </a:br>
            <a:r>
              <a:rPr lang="en-US" dirty="0" smtClean="0"/>
              <a:t>Canada Warbler – Threatened</a:t>
            </a:r>
            <a:endParaRPr lang="en-US" dirty="0"/>
          </a:p>
        </p:txBody>
      </p:sp>
      <p:sp>
        <p:nvSpPr>
          <p:cNvPr id="4" name="Content Placeholder 3"/>
          <p:cNvSpPr>
            <a:spLocks noGrp="1"/>
          </p:cNvSpPr>
          <p:nvPr>
            <p:ph sz="half" idx="2"/>
          </p:nvPr>
        </p:nvSpPr>
        <p:spPr>
          <a:xfrm>
            <a:off x="4038600" y="1524000"/>
            <a:ext cx="4876800" cy="4419600"/>
          </a:xfrm>
        </p:spPr>
        <p:txBody>
          <a:bodyPr/>
          <a:lstStyle/>
          <a:p>
            <a:r>
              <a:rPr lang="en-US" sz="2400" dirty="0" smtClean="0"/>
              <a:t>Grande Prairie/Ft. St. John/Ft. Nelson Regions</a:t>
            </a:r>
          </a:p>
          <a:p>
            <a:r>
              <a:rPr lang="en-US" sz="2400" dirty="0" smtClean="0"/>
              <a:t>Most abundant in wet, mixed deciduous/coniferous forest with an abundant shrub layer.</a:t>
            </a:r>
          </a:p>
          <a:p>
            <a:r>
              <a:rPr lang="en-US" sz="2400" dirty="0" smtClean="0"/>
              <a:t>Nests on or near the ground, often in dense ferns or fallen logs.</a:t>
            </a:r>
          </a:p>
          <a:p>
            <a:r>
              <a:rPr lang="en-US" sz="2400" dirty="0" smtClean="0"/>
              <a:t>Report to your Canfor Supervisor immediately if you see this bird or its nest.</a:t>
            </a:r>
          </a:p>
          <a:p>
            <a:r>
              <a:rPr lang="en-US" sz="2400" dirty="0" smtClean="0"/>
              <a:t>Reserve needs to be developed by a qualified person.</a:t>
            </a:r>
          </a:p>
        </p:txBody>
      </p:sp>
      <p:pic>
        <p:nvPicPr>
          <p:cNvPr id="5" name="Picture 3" descr="C:\Users\u097064\Downloads\8G7D5475-Canada.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905000"/>
            <a:ext cx="2896985" cy="17622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86200"/>
            <a:ext cx="3079982" cy="21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84567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and Adaptive Management</a:t>
            </a:r>
            <a:endParaRPr lang="en-US" dirty="0"/>
          </a:p>
        </p:txBody>
      </p:sp>
      <p:sp>
        <p:nvSpPr>
          <p:cNvPr id="5" name="Content Placeholder 4"/>
          <p:cNvSpPr>
            <a:spLocks noGrp="1"/>
          </p:cNvSpPr>
          <p:nvPr>
            <p:ph idx="1"/>
          </p:nvPr>
        </p:nvSpPr>
        <p:spPr/>
        <p:txBody>
          <a:bodyPr/>
          <a:lstStyle/>
          <a:p>
            <a:r>
              <a:rPr lang="en-US" dirty="0" smtClean="0"/>
              <a:t>Two test of the matrix being performed this winter</a:t>
            </a:r>
          </a:p>
          <a:p>
            <a:pPr marL="457200" lvl="1" indent="0">
              <a:buNone/>
            </a:pPr>
            <a:r>
              <a:rPr lang="en-US" dirty="0" smtClean="0"/>
              <a:t>1. CWS using point count data collected around the province to test the matrix with data</a:t>
            </a:r>
          </a:p>
          <a:p>
            <a:pPr marL="457200" lvl="1" indent="0">
              <a:buNone/>
            </a:pPr>
            <a:r>
              <a:rPr lang="en-US" dirty="0" smtClean="0"/>
              <a:t>2. Expert ornithologist hired to review matrix based on his expert opinion</a:t>
            </a:r>
          </a:p>
          <a:p>
            <a:pPr marL="514350" indent="-457200"/>
            <a:r>
              <a:rPr lang="en-US" dirty="0" smtClean="0"/>
              <a:t>Feedback from practitioners around the province will permit improvement of Standard Work Procedures and BMPs over next few years. </a:t>
            </a:r>
          </a:p>
          <a:p>
            <a:pPr marL="514350" indent="-457200"/>
            <a:r>
              <a:rPr lang="en-US" dirty="0" smtClean="0"/>
              <a:t>Full implementation by 2018.</a:t>
            </a:r>
          </a:p>
          <a:p>
            <a:pPr lvl="1"/>
            <a:endParaRPr lang="en-US" dirty="0"/>
          </a:p>
          <a:p>
            <a:pPr lvl="1"/>
            <a:endParaRPr lang="en-US" dirty="0"/>
          </a:p>
        </p:txBody>
      </p:sp>
    </p:spTree>
    <p:extLst>
      <p:ext uri="{BB962C8B-B14F-4D97-AF65-F5344CB8AC3E}">
        <p14:creationId xmlns:p14="http://schemas.microsoft.com/office/powerpoint/2010/main" val="9868114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endParaRPr lang="en-US" sz="3800" dirty="0"/>
          </a:p>
        </p:txBody>
      </p:sp>
      <p:sp>
        <p:nvSpPr>
          <p:cNvPr id="3" name="Content Placeholder 2"/>
          <p:cNvSpPr>
            <a:spLocks noGrp="1"/>
          </p:cNvSpPr>
          <p:nvPr>
            <p:ph sz="half" idx="2"/>
          </p:nvPr>
        </p:nvSpPr>
        <p:spPr>
          <a:xfrm>
            <a:off x="4800600" y="2971800"/>
            <a:ext cx="4076700" cy="4419600"/>
          </a:xfrm>
        </p:spPr>
        <p:txBody>
          <a:bodyPr/>
          <a:lstStyle/>
          <a:p>
            <a:pPr marL="0" indent="0">
              <a:buNone/>
            </a:pPr>
            <a:r>
              <a:rPr lang="en-US" dirty="0" smtClean="0"/>
              <a:t>Thank you</a:t>
            </a:r>
          </a:p>
        </p:txBody>
      </p:sp>
      <p:pic>
        <p:nvPicPr>
          <p:cNvPr id="6" name="Picture 6" descr="flicker-nes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4973" y="1681249"/>
            <a:ext cx="3528753" cy="440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325318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9"/>
          <p:cNvSpPr>
            <a:spLocks noChangeArrowheads="1"/>
          </p:cNvSpPr>
          <p:nvPr/>
        </p:nvSpPr>
        <p:spPr bwMode="auto">
          <a:xfrm>
            <a:off x="4229100" y="152400"/>
            <a:ext cx="46863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1" hangingPunct="1"/>
            <a:endParaRPr lang="en-US" sz="3600" b="1" dirty="0">
              <a:solidFill>
                <a:schemeClr val="bg1"/>
              </a:solidFill>
            </a:endParaRPr>
          </a:p>
        </p:txBody>
      </p:sp>
      <p:sp>
        <p:nvSpPr>
          <p:cNvPr id="3082" name="Rectangle 10"/>
          <p:cNvSpPr>
            <a:spLocks noChangeArrowheads="1"/>
          </p:cNvSpPr>
          <p:nvPr/>
        </p:nvSpPr>
        <p:spPr bwMode="auto">
          <a:xfrm>
            <a:off x="4229100" y="1409700"/>
            <a:ext cx="476249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spcAft>
                <a:spcPts val="1200"/>
              </a:spcAft>
              <a:buClr>
                <a:schemeClr val="hlink"/>
              </a:buClr>
              <a:buSzPct val="80000"/>
              <a:buFont typeface="Arial" charset="0"/>
              <a:buChar char="•"/>
            </a:pPr>
            <a:r>
              <a:rPr lang="en-US" sz="2400" dirty="0" smtClean="0">
                <a:latin typeface="+mn-lt"/>
              </a:rPr>
              <a:t>The MBCA impacts all industries; agriculture, oil and gas, hydro, urban and rural development, </a:t>
            </a:r>
            <a:r>
              <a:rPr lang="en-US" sz="2400" dirty="0">
                <a:latin typeface="+mn-lt"/>
              </a:rPr>
              <a:t>fishing,</a:t>
            </a:r>
            <a:r>
              <a:rPr lang="en-US" sz="2400" dirty="0" smtClean="0">
                <a:latin typeface="+mn-lt"/>
              </a:rPr>
              <a:t> etc.</a:t>
            </a:r>
          </a:p>
          <a:p>
            <a:pPr marL="342900" indent="-342900">
              <a:lnSpc>
                <a:spcPct val="80000"/>
              </a:lnSpc>
              <a:spcBef>
                <a:spcPct val="20000"/>
              </a:spcBef>
              <a:spcAft>
                <a:spcPts val="1200"/>
              </a:spcAft>
              <a:buClr>
                <a:schemeClr val="hlink"/>
              </a:buClr>
              <a:buSzPct val="80000"/>
              <a:buFont typeface="Arial" charset="0"/>
              <a:buChar char="•"/>
            </a:pPr>
            <a:r>
              <a:rPr lang="en-US" sz="2400" dirty="0" smtClean="0">
                <a:latin typeface="+mn-lt"/>
              </a:rPr>
              <a:t>Difficult to find an equitable and effective approach to regulation for all these different industries.</a:t>
            </a:r>
          </a:p>
          <a:p>
            <a:pPr marL="342900" indent="-342900">
              <a:lnSpc>
                <a:spcPct val="80000"/>
              </a:lnSpc>
              <a:spcBef>
                <a:spcPct val="20000"/>
              </a:spcBef>
              <a:spcAft>
                <a:spcPts val="1200"/>
              </a:spcAft>
              <a:buClr>
                <a:schemeClr val="hlink"/>
              </a:buClr>
              <a:buSzPct val="80000"/>
              <a:buFont typeface="Arial" charset="0"/>
              <a:buChar char="•"/>
            </a:pPr>
            <a:r>
              <a:rPr lang="en-US" sz="2400" dirty="0" smtClean="0">
                <a:latin typeface="+mn-lt"/>
              </a:rPr>
              <a:t>CWS working </a:t>
            </a:r>
            <a:r>
              <a:rPr lang="en-US" sz="2400" dirty="0">
                <a:latin typeface="+mn-lt"/>
              </a:rPr>
              <a:t>on regulations until 2010, but stopped due to complexity of </a:t>
            </a:r>
            <a:r>
              <a:rPr lang="en-US" sz="2400" dirty="0" smtClean="0">
                <a:latin typeface="+mn-lt"/>
              </a:rPr>
              <a:t>issue and concerns of various sectors.</a:t>
            </a:r>
            <a:endParaRPr lang="en-US" sz="2400" dirty="0">
              <a:latin typeface="+mn-lt"/>
            </a:endParaRPr>
          </a:p>
          <a:p>
            <a:pPr marL="342900" indent="-342900">
              <a:lnSpc>
                <a:spcPct val="80000"/>
              </a:lnSpc>
              <a:spcBef>
                <a:spcPct val="20000"/>
              </a:spcBef>
              <a:buClr>
                <a:schemeClr val="hlink"/>
              </a:buClr>
              <a:buSzPct val="80000"/>
              <a:buFont typeface="Arial" charset="0"/>
              <a:buChar char="•"/>
            </a:pPr>
            <a:endParaRPr lang="en-US" sz="2400" dirty="0" smtClean="0">
              <a:latin typeface="+mn-lt"/>
            </a:endParaRPr>
          </a:p>
          <a:p>
            <a:pPr marL="342900" indent="-342900">
              <a:lnSpc>
                <a:spcPct val="80000"/>
              </a:lnSpc>
              <a:spcBef>
                <a:spcPct val="20000"/>
              </a:spcBef>
              <a:buClr>
                <a:schemeClr val="hlink"/>
              </a:buClr>
              <a:buSzPct val="80000"/>
              <a:buFont typeface="Arial" charset="0"/>
              <a:buChar char="•"/>
            </a:pPr>
            <a:endParaRPr lang="en-US" sz="2500" dirty="0">
              <a:latin typeface="+mn-lt"/>
            </a:endParaRPr>
          </a:p>
        </p:txBody>
      </p:sp>
      <p:sp>
        <p:nvSpPr>
          <p:cNvPr id="3090" name="Text Box 18"/>
          <p:cNvSpPr txBox="1">
            <a:spLocks noChangeArrowheads="1"/>
          </p:cNvSpPr>
          <p:nvPr/>
        </p:nvSpPr>
        <p:spPr bwMode="auto">
          <a:xfrm>
            <a:off x="4229100" y="6612831"/>
            <a:ext cx="197201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smtClean="0"/>
              <a:t>Photos: </a:t>
            </a:r>
            <a:r>
              <a:rPr lang="en-US" sz="800" dirty="0"/>
              <a:t>Kari Stuart-Smith, Chris Wood </a:t>
            </a:r>
          </a:p>
        </p:txBody>
      </p:sp>
      <p:sp>
        <p:nvSpPr>
          <p:cNvPr id="2" name="Title 1"/>
          <p:cNvSpPr>
            <a:spLocks noGrp="1"/>
          </p:cNvSpPr>
          <p:nvPr>
            <p:ph type="title"/>
          </p:nvPr>
        </p:nvSpPr>
        <p:spPr>
          <a:xfrm>
            <a:off x="3048000" y="210185"/>
            <a:ext cx="5486400" cy="990600"/>
          </a:xfrm>
        </p:spPr>
        <p:txBody>
          <a:bodyPr/>
          <a:lstStyle/>
          <a:p>
            <a:r>
              <a:rPr lang="en-US" sz="3400" dirty="0" smtClean="0"/>
              <a:t>  A </a:t>
            </a:r>
            <a:r>
              <a:rPr lang="en-US" sz="3400" dirty="0" err="1" smtClean="0"/>
              <a:t>A</a:t>
            </a:r>
            <a:r>
              <a:rPr lang="en-US" sz="3400" dirty="0" smtClean="0"/>
              <a:t> Massive Problem</a:t>
            </a:r>
            <a:endParaRPr lang="en-US" sz="3400" dirty="0"/>
          </a:p>
        </p:txBody>
      </p:sp>
      <p:pic>
        <p:nvPicPr>
          <p:cNvPr id="1026" name="Picture 2" descr="Image result for image hay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31919" cy="2948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 seismic lin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1" y="4001863"/>
            <a:ext cx="4320541" cy="288280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29" y="2514600"/>
            <a:ext cx="3352800" cy="253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290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9"/>
          <p:cNvSpPr>
            <a:spLocks noChangeArrowheads="1"/>
          </p:cNvSpPr>
          <p:nvPr/>
        </p:nvSpPr>
        <p:spPr bwMode="auto">
          <a:xfrm>
            <a:off x="4229100" y="152400"/>
            <a:ext cx="46863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eaLnBrk="1" hangingPunct="1"/>
            <a:endParaRPr lang="en-US" sz="3600" b="1" dirty="0">
              <a:solidFill>
                <a:schemeClr val="bg1"/>
              </a:solidFill>
            </a:endParaRPr>
          </a:p>
        </p:txBody>
      </p:sp>
      <p:sp>
        <p:nvSpPr>
          <p:cNvPr id="3082" name="Rectangle 10"/>
          <p:cNvSpPr>
            <a:spLocks noChangeArrowheads="1"/>
          </p:cNvSpPr>
          <p:nvPr/>
        </p:nvSpPr>
        <p:spPr bwMode="auto">
          <a:xfrm>
            <a:off x="4708451" y="1409700"/>
            <a:ext cx="4191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spcAft>
                <a:spcPts val="600"/>
              </a:spcAft>
              <a:buClr>
                <a:schemeClr val="hlink"/>
              </a:buClr>
              <a:buSzPct val="80000"/>
              <a:buFont typeface="Arial" charset="0"/>
              <a:buChar char="•"/>
            </a:pPr>
            <a:r>
              <a:rPr lang="en-US" sz="2300" dirty="0" smtClean="0">
                <a:latin typeface="+mn-lt"/>
              </a:rPr>
              <a:t>Destruction of any migratory bird nest is illegal, on crown or private land.</a:t>
            </a:r>
          </a:p>
          <a:p>
            <a:pPr marL="342900" indent="-342900">
              <a:lnSpc>
                <a:spcPct val="80000"/>
              </a:lnSpc>
              <a:spcBef>
                <a:spcPct val="20000"/>
              </a:spcBef>
              <a:spcAft>
                <a:spcPts val="600"/>
              </a:spcAft>
              <a:buClr>
                <a:schemeClr val="hlink"/>
              </a:buClr>
              <a:buSzPct val="80000"/>
              <a:buFont typeface="Arial" charset="0"/>
              <a:buChar char="•"/>
            </a:pPr>
            <a:r>
              <a:rPr lang="en-US" sz="2300" dirty="0" smtClean="0">
                <a:latin typeface="+mn-lt"/>
              </a:rPr>
              <a:t>Federal enforcement officers can convict without concrete evidence of a bird or eggs being destroyed – a high likelihood is enough (i.e., logging during the peak nesting season).</a:t>
            </a:r>
          </a:p>
          <a:p>
            <a:pPr marL="342900" indent="-342900">
              <a:lnSpc>
                <a:spcPct val="80000"/>
              </a:lnSpc>
              <a:spcBef>
                <a:spcPct val="20000"/>
              </a:spcBef>
              <a:spcAft>
                <a:spcPts val="600"/>
              </a:spcAft>
              <a:buClr>
                <a:schemeClr val="hlink"/>
              </a:buClr>
              <a:buSzPct val="80000"/>
              <a:buFont typeface="Arial" charset="0"/>
              <a:buChar char="•"/>
            </a:pPr>
            <a:r>
              <a:rPr lang="en-US" sz="2300" dirty="0" smtClean="0">
                <a:latin typeface="+mn-lt"/>
              </a:rPr>
              <a:t>Fines up to $ 1,000,000 and 3 years prison, or $ 300,000 per nest or bird on summary conviction.</a:t>
            </a:r>
          </a:p>
          <a:p>
            <a:pPr marL="342900" indent="-342900">
              <a:lnSpc>
                <a:spcPct val="80000"/>
              </a:lnSpc>
              <a:spcBef>
                <a:spcPct val="20000"/>
              </a:spcBef>
              <a:buClr>
                <a:schemeClr val="hlink"/>
              </a:buClr>
              <a:buSzPct val="80000"/>
              <a:buFont typeface="Arial" charset="0"/>
              <a:buChar char="•"/>
            </a:pPr>
            <a:endParaRPr lang="en-US" sz="2500" dirty="0" smtClean="0">
              <a:latin typeface="+mn-lt"/>
            </a:endParaRPr>
          </a:p>
          <a:p>
            <a:pPr marL="342900" indent="-342900">
              <a:lnSpc>
                <a:spcPct val="80000"/>
              </a:lnSpc>
              <a:spcBef>
                <a:spcPct val="20000"/>
              </a:spcBef>
              <a:buClr>
                <a:schemeClr val="hlink"/>
              </a:buClr>
              <a:buSzPct val="80000"/>
              <a:buFont typeface="Arial" charset="0"/>
              <a:buChar char="•"/>
            </a:pPr>
            <a:endParaRPr lang="en-US" sz="2500" dirty="0">
              <a:latin typeface="+mn-lt"/>
            </a:endParaRPr>
          </a:p>
        </p:txBody>
      </p:sp>
      <p:pic>
        <p:nvPicPr>
          <p:cNvPr id="3083" name="Picture 11" descr="kingl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7" descr="Blackpoll-Warb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3759495"/>
            <a:ext cx="428625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lackburnian_Warbler_Chris_Wood_glam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3076575" cy="2237509"/>
          </a:xfrm>
          <a:prstGeom prst="rect">
            <a:avLst/>
          </a:prstGeom>
          <a:noFill/>
          <a:extLst>
            <a:ext uri="{909E8E84-426E-40DD-AFC4-6F175D3DCCD1}">
              <a14:hiddenFill xmlns:a14="http://schemas.microsoft.com/office/drawing/2010/main">
                <a:solidFill>
                  <a:srgbClr val="FFFFFF"/>
                </a:solidFill>
              </a14:hiddenFill>
            </a:ext>
          </a:extLst>
        </p:spPr>
      </p:pic>
      <p:sp>
        <p:nvSpPr>
          <p:cNvPr id="3090" name="Text Box 18"/>
          <p:cNvSpPr txBox="1">
            <a:spLocks noChangeArrowheads="1"/>
          </p:cNvSpPr>
          <p:nvPr/>
        </p:nvSpPr>
        <p:spPr bwMode="auto">
          <a:xfrm>
            <a:off x="4229100" y="6612831"/>
            <a:ext cx="197201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smtClean="0"/>
              <a:t>Photos: </a:t>
            </a:r>
            <a:r>
              <a:rPr lang="en-US" sz="800" dirty="0"/>
              <a:t>Kari Stuart-Smith, Chris Wood </a:t>
            </a:r>
          </a:p>
        </p:txBody>
      </p:sp>
      <p:sp>
        <p:nvSpPr>
          <p:cNvPr id="2" name="Title 1"/>
          <p:cNvSpPr>
            <a:spLocks noGrp="1"/>
          </p:cNvSpPr>
          <p:nvPr>
            <p:ph type="title"/>
          </p:nvPr>
        </p:nvSpPr>
        <p:spPr>
          <a:xfrm>
            <a:off x="4229101" y="227012"/>
            <a:ext cx="4076700" cy="990600"/>
          </a:xfrm>
        </p:spPr>
        <p:txBody>
          <a:bodyPr/>
          <a:lstStyle/>
          <a:p>
            <a:r>
              <a:rPr lang="en-US" sz="3400" dirty="0" smtClean="0"/>
              <a:t>Legal Concerns</a:t>
            </a:r>
            <a:endParaRPr lang="en-US" sz="3400" dirty="0"/>
          </a:p>
        </p:txBody>
      </p:sp>
    </p:spTree>
    <p:extLst>
      <p:ext uri="{BB962C8B-B14F-4D97-AF65-F5344CB8AC3E}">
        <p14:creationId xmlns:p14="http://schemas.microsoft.com/office/powerpoint/2010/main" val="1671268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Case Law Examples</a:t>
            </a:r>
            <a:endParaRPr lang="en-US" sz="3400" dirty="0"/>
          </a:p>
        </p:txBody>
      </p:sp>
      <p:sp>
        <p:nvSpPr>
          <p:cNvPr id="3" name="Content Placeholder 2"/>
          <p:cNvSpPr>
            <a:spLocks noGrp="1"/>
          </p:cNvSpPr>
          <p:nvPr>
            <p:ph idx="1"/>
          </p:nvPr>
        </p:nvSpPr>
        <p:spPr>
          <a:xfrm>
            <a:off x="381000" y="1371600"/>
            <a:ext cx="8305800" cy="4419600"/>
          </a:xfrm>
        </p:spPr>
        <p:txBody>
          <a:bodyPr/>
          <a:lstStyle/>
          <a:p>
            <a:pPr marL="0" indent="0">
              <a:lnSpc>
                <a:spcPct val="100000"/>
              </a:lnSpc>
              <a:spcAft>
                <a:spcPts val="600"/>
              </a:spcAft>
              <a:buNone/>
              <a:defRPr/>
            </a:pPr>
            <a:r>
              <a:rPr lang="en-US" altLang="en-US" sz="2400" b="1" dirty="0" smtClean="0"/>
              <a:t>Land </a:t>
            </a:r>
            <a:r>
              <a:rPr lang="en-US" altLang="en-US" sz="2400" b="1" dirty="0"/>
              <a:t>developer </a:t>
            </a:r>
          </a:p>
          <a:p>
            <a:pPr marL="0" lvl="1">
              <a:lnSpc>
                <a:spcPct val="100000"/>
              </a:lnSpc>
              <a:spcAft>
                <a:spcPts val="600"/>
              </a:spcAft>
              <a:buFontTx/>
              <a:buChar char="-"/>
              <a:defRPr/>
            </a:pPr>
            <a:r>
              <a:rPr lang="en-US" altLang="en-US" sz="2200" dirty="0"/>
              <a:t>cleared land in Langley for a commercial development which caused disturbance to a robin’s nest</a:t>
            </a:r>
          </a:p>
          <a:p>
            <a:pPr marL="0" lvl="1">
              <a:lnSpc>
                <a:spcPct val="100000"/>
              </a:lnSpc>
              <a:spcAft>
                <a:spcPts val="600"/>
              </a:spcAft>
              <a:buFontTx/>
              <a:buChar char="-"/>
              <a:defRPr/>
            </a:pPr>
            <a:r>
              <a:rPr lang="en-US" altLang="en-US" sz="2200" dirty="0" smtClean="0"/>
              <a:t>Had to make a $10,000 </a:t>
            </a:r>
            <a:r>
              <a:rPr lang="en-US" altLang="en-US" sz="2200" dirty="0"/>
              <a:t>payment to Environmental Damages Fund</a:t>
            </a:r>
          </a:p>
          <a:p>
            <a:pPr marL="0" indent="0">
              <a:lnSpc>
                <a:spcPct val="100000"/>
              </a:lnSpc>
              <a:spcAft>
                <a:spcPts val="600"/>
              </a:spcAft>
              <a:buNone/>
              <a:defRPr/>
            </a:pPr>
            <a:r>
              <a:rPr lang="en-US" altLang="en-US" sz="2400" b="1" dirty="0"/>
              <a:t>Point de </a:t>
            </a:r>
            <a:r>
              <a:rPr lang="en-US" altLang="en-US" sz="2400" b="1" dirty="0" err="1"/>
              <a:t>Chêne</a:t>
            </a:r>
            <a:r>
              <a:rPr lang="en-US" altLang="en-US" sz="2400" b="1" dirty="0"/>
              <a:t> Yacht Club</a:t>
            </a:r>
          </a:p>
          <a:p>
            <a:pPr marL="0" lvl="1">
              <a:lnSpc>
                <a:spcPct val="100000"/>
              </a:lnSpc>
              <a:spcAft>
                <a:spcPts val="600"/>
              </a:spcAft>
              <a:buFontTx/>
              <a:buChar char="-"/>
              <a:defRPr/>
            </a:pPr>
            <a:r>
              <a:rPr lang="en-US" altLang="en-US" sz="2200" dirty="0"/>
              <a:t>repairs to a breakwater caused destruction of bank swallows nests</a:t>
            </a:r>
          </a:p>
          <a:p>
            <a:pPr marL="0" lvl="1">
              <a:lnSpc>
                <a:spcPct val="100000"/>
              </a:lnSpc>
              <a:spcAft>
                <a:spcPts val="600"/>
              </a:spcAft>
              <a:buFontTx/>
              <a:buChar char="-"/>
              <a:defRPr/>
            </a:pPr>
            <a:r>
              <a:rPr lang="en-US" altLang="en-US" sz="2200" dirty="0" smtClean="0"/>
              <a:t>Resulted in a $13,000 </a:t>
            </a:r>
            <a:r>
              <a:rPr lang="en-US" altLang="en-US" sz="2200" dirty="0"/>
              <a:t>penalty</a:t>
            </a:r>
          </a:p>
          <a:p>
            <a:pPr marL="0" indent="0">
              <a:lnSpc>
                <a:spcPct val="100000"/>
              </a:lnSpc>
              <a:spcAft>
                <a:spcPts val="600"/>
              </a:spcAft>
              <a:buNone/>
              <a:defRPr/>
            </a:pPr>
            <a:r>
              <a:rPr lang="en-US" altLang="en-US" sz="2400" b="1" dirty="0" smtClean="0"/>
              <a:t>J.D</a:t>
            </a:r>
            <a:r>
              <a:rPr lang="en-US" altLang="en-US" sz="2400" b="1" dirty="0"/>
              <a:t>. Irving </a:t>
            </a:r>
            <a:r>
              <a:rPr lang="en-US" altLang="en-US" sz="2400" b="1" dirty="0" smtClean="0"/>
              <a:t>Ltd (only forestry company convicted to date)</a:t>
            </a:r>
            <a:endParaRPr lang="en-US" altLang="en-US" sz="2400" b="1" dirty="0"/>
          </a:p>
          <a:p>
            <a:pPr marL="0" lvl="1">
              <a:lnSpc>
                <a:spcPct val="100000"/>
              </a:lnSpc>
              <a:spcAft>
                <a:spcPts val="600"/>
              </a:spcAft>
              <a:buFontTx/>
              <a:buChar char="-"/>
              <a:defRPr/>
            </a:pPr>
            <a:r>
              <a:rPr lang="en-US" altLang="en-US" sz="2200" dirty="0" smtClean="0"/>
              <a:t>destroyed eight </a:t>
            </a:r>
            <a:r>
              <a:rPr lang="en-US" altLang="en-US" sz="2200" dirty="0"/>
              <a:t>heron’s </a:t>
            </a:r>
            <a:r>
              <a:rPr lang="en-US" altLang="en-US" sz="2200" dirty="0" smtClean="0"/>
              <a:t>nests in a great blue heron rookery while road-building</a:t>
            </a:r>
            <a:endParaRPr lang="en-US" altLang="en-US" sz="2200" dirty="0"/>
          </a:p>
          <a:p>
            <a:pPr marL="0" lvl="1">
              <a:lnSpc>
                <a:spcPct val="100000"/>
              </a:lnSpc>
              <a:spcAft>
                <a:spcPts val="600"/>
              </a:spcAft>
              <a:buFontTx/>
              <a:buChar char="-"/>
              <a:defRPr/>
            </a:pPr>
            <a:r>
              <a:rPr lang="en-US" altLang="en-US" sz="2200" dirty="0"/>
              <a:t>company unsuccessfully challenged the law on a constitutional basis</a:t>
            </a:r>
          </a:p>
          <a:p>
            <a:pPr marL="0" lvl="1">
              <a:lnSpc>
                <a:spcPct val="100000"/>
              </a:lnSpc>
              <a:spcAft>
                <a:spcPts val="600"/>
              </a:spcAft>
              <a:buFontTx/>
              <a:buChar char="-"/>
              <a:defRPr/>
            </a:pPr>
            <a:r>
              <a:rPr lang="en-US" altLang="en-US" sz="2200" dirty="0" smtClean="0"/>
              <a:t>Resulted in a $60,000 </a:t>
            </a:r>
            <a:r>
              <a:rPr lang="en-US" altLang="en-US" sz="2200" dirty="0"/>
              <a:t>penalty</a:t>
            </a:r>
          </a:p>
          <a:p>
            <a:endParaRPr lang="en-US" sz="2400" dirty="0" smtClean="0"/>
          </a:p>
          <a:p>
            <a:endParaRPr lang="en-US" sz="2400" dirty="0"/>
          </a:p>
        </p:txBody>
      </p:sp>
    </p:spTree>
    <p:extLst>
      <p:ext uri="{BB962C8B-B14F-4D97-AF65-F5344CB8AC3E}">
        <p14:creationId xmlns:p14="http://schemas.microsoft.com/office/powerpoint/2010/main" val="3728479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sz="3400" b="1" dirty="0" smtClean="0"/>
              <a:t>Social License and Certification</a:t>
            </a:r>
            <a:endParaRPr lang="en-US" sz="3400" b="1" dirty="0"/>
          </a:p>
        </p:txBody>
      </p:sp>
      <p:sp>
        <p:nvSpPr>
          <p:cNvPr id="3" name="Content Placeholder 2"/>
          <p:cNvSpPr>
            <a:spLocks noGrp="1"/>
          </p:cNvSpPr>
          <p:nvPr>
            <p:ph idx="1"/>
          </p:nvPr>
        </p:nvSpPr>
        <p:spPr>
          <a:xfrm>
            <a:off x="457200" y="1447800"/>
            <a:ext cx="8229600" cy="4525963"/>
          </a:xfrm>
        </p:spPr>
        <p:txBody>
          <a:bodyPr/>
          <a:lstStyle/>
          <a:p>
            <a:pPr marL="0" indent="0">
              <a:spcAft>
                <a:spcPts val="600"/>
              </a:spcAft>
              <a:buNone/>
            </a:pPr>
            <a:r>
              <a:rPr lang="en-US" sz="2300" dirty="0" smtClean="0"/>
              <a:t>Increasing questions and requests regarding migratory birds: </a:t>
            </a:r>
          </a:p>
          <a:p>
            <a:pPr>
              <a:spcAft>
                <a:spcPts val="600"/>
              </a:spcAft>
            </a:pPr>
            <a:r>
              <a:rPr lang="en-US" sz="2300" dirty="0" smtClean="0"/>
              <a:t>BC Trappers Association</a:t>
            </a:r>
          </a:p>
          <a:p>
            <a:pPr>
              <a:spcAft>
                <a:spcPts val="600"/>
              </a:spcAft>
            </a:pPr>
            <a:r>
              <a:rPr lang="en-US" sz="2300" dirty="0" smtClean="0"/>
              <a:t>Naturalist groups, </a:t>
            </a:r>
          </a:p>
          <a:p>
            <a:pPr>
              <a:spcAft>
                <a:spcPts val="600"/>
              </a:spcAft>
            </a:pPr>
            <a:r>
              <a:rPr lang="en-US" sz="2300" dirty="0" smtClean="0"/>
              <a:t>ENGOs, </a:t>
            </a:r>
          </a:p>
          <a:p>
            <a:pPr>
              <a:spcAft>
                <a:spcPts val="600"/>
              </a:spcAft>
            </a:pPr>
            <a:r>
              <a:rPr lang="en-US" sz="2300" dirty="0" smtClean="0"/>
              <a:t>General public</a:t>
            </a:r>
          </a:p>
          <a:p>
            <a:pPr>
              <a:spcAft>
                <a:spcPts val="600"/>
              </a:spcAft>
            </a:pPr>
            <a:endParaRPr lang="en-US" sz="2300" dirty="0" smtClean="0"/>
          </a:p>
          <a:p>
            <a:pPr>
              <a:spcAft>
                <a:spcPts val="600"/>
              </a:spcAft>
            </a:pPr>
            <a:r>
              <a:rPr lang="en-US" sz="2300" dirty="0" smtClean="0"/>
              <a:t>Issue also being raised during our Certification audits</a:t>
            </a:r>
          </a:p>
          <a:p>
            <a:pPr marL="0" indent="0">
              <a:buNone/>
            </a:pPr>
            <a:endParaRPr lang="en-US" sz="2300" dirty="0" smtClean="0"/>
          </a:p>
        </p:txBody>
      </p:sp>
    </p:spTree>
    <p:extLst>
      <p:ext uri="{BB962C8B-B14F-4D97-AF65-F5344CB8AC3E}">
        <p14:creationId xmlns:p14="http://schemas.microsoft.com/office/powerpoint/2010/main" val="3892868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990600"/>
          </a:xfrm>
        </p:spPr>
        <p:txBody>
          <a:bodyPr/>
          <a:lstStyle/>
          <a:p>
            <a:r>
              <a:rPr lang="en-US" b="1" dirty="0" smtClean="0"/>
              <a:t>Provincial Legislation - BC </a:t>
            </a:r>
            <a:r>
              <a:rPr lang="en-US" b="1" dirty="0"/>
              <a:t>Wildlife </a:t>
            </a:r>
            <a:r>
              <a:rPr lang="en-US" b="1" dirty="0" smtClean="0"/>
              <a:t>Act</a:t>
            </a:r>
            <a:endParaRPr lang="en-US" dirty="0"/>
          </a:p>
        </p:txBody>
      </p:sp>
      <p:sp>
        <p:nvSpPr>
          <p:cNvPr id="3" name="Content Placeholder 2"/>
          <p:cNvSpPr>
            <a:spLocks noGrp="1"/>
          </p:cNvSpPr>
          <p:nvPr>
            <p:ph idx="1"/>
          </p:nvPr>
        </p:nvSpPr>
        <p:spPr/>
        <p:txBody>
          <a:bodyPr/>
          <a:lstStyle/>
          <a:p>
            <a:pPr marL="461963" indent="0">
              <a:buNone/>
              <a:defRPr/>
            </a:pPr>
            <a:r>
              <a:rPr lang="en-US" sz="2400" b="1" dirty="0" smtClean="0"/>
              <a:t>S</a:t>
            </a:r>
            <a:r>
              <a:rPr lang="en-US" sz="2400" b="1" dirty="0"/>
              <a:t>. 34</a:t>
            </a:r>
            <a:r>
              <a:rPr lang="en-US" sz="2400" dirty="0"/>
              <a:t> A person commits an offence if the person, except as provided by regulation, possesses, takes, injures, molests or destroys</a:t>
            </a:r>
          </a:p>
          <a:p>
            <a:pPr marL="461963" indent="0">
              <a:buNone/>
              <a:defRPr/>
            </a:pPr>
            <a:r>
              <a:rPr lang="en-US" sz="2400" dirty="0"/>
              <a:t>(a) a bird or its egg,</a:t>
            </a:r>
          </a:p>
          <a:p>
            <a:pPr marL="461963" indent="0">
              <a:buNone/>
              <a:defRPr/>
            </a:pPr>
            <a:r>
              <a:rPr lang="en-US" sz="2400" dirty="0"/>
              <a:t>(b) the nest of an eagle, peregrine falcon, gyrfalcon, osprey, heron or burrowing owl, or</a:t>
            </a:r>
          </a:p>
          <a:p>
            <a:pPr marL="461963" indent="0">
              <a:buNone/>
              <a:defRPr/>
            </a:pPr>
            <a:r>
              <a:rPr lang="en-US" sz="2400" dirty="0"/>
              <a:t>(c) the nest of a bird not referred to in paragraph (b) when the nest is occupied by a bird or its egg.</a:t>
            </a:r>
          </a:p>
          <a:p>
            <a:endParaRPr lang="en-US" dirty="0"/>
          </a:p>
        </p:txBody>
      </p:sp>
    </p:spTree>
    <p:extLst>
      <p:ext uri="{BB962C8B-B14F-4D97-AF65-F5344CB8AC3E}">
        <p14:creationId xmlns:p14="http://schemas.microsoft.com/office/powerpoint/2010/main" val="945579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deal with this Issue?</a:t>
            </a:r>
            <a:endParaRPr lang="en-US" dirty="0"/>
          </a:p>
        </p:txBody>
      </p:sp>
      <p:sp>
        <p:nvSpPr>
          <p:cNvPr id="3" name="Content Placeholder 2"/>
          <p:cNvSpPr>
            <a:spLocks noGrp="1"/>
          </p:cNvSpPr>
          <p:nvPr>
            <p:ph idx="1"/>
          </p:nvPr>
        </p:nvSpPr>
        <p:spPr>
          <a:xfrm>
            <a:off x="381000" y="1524000"/>
            <a:ext cx="8458200" cy="4419600"/>
          </a:xfrm>
        </p:spPr>
        <p:txBody>
          <a:bodyPr/>
          <a:lstStyle/>
          <a:p>
            <a:pPr>
              <a:spcAft>
                <a:spcPts val="1200"/>
              </a:spcAft>
            </a:pPr>
            <a:r>
              <a:rPr lang="en-US" altLang="en-US" sz="2200" dirty="0" smtClean="0"/>
              <a:t>Migratory bird nests occur in virtually every stand logged during the nesting season, which runs from late March through mid-August. </a:t>
            </a:r>
          </a:p>
          <a:p>
            <a:pPr>
              <a:spcAft>
                <a:spcPts val="1200"/>
              </a:spcAft>
            </a:pPr>
            <a:r>
              <a:rPr lang="en-US" altLang="en-US" sz="2200" dirty="0" smtClean="0"/>
              <a:t>Shutting down logging operations during this period would have huge implications:</a:t>
            </a:r>
          </a:p>
          <a:p>
            <a:pPr lvl="1">
              <a:spcAft>
                <a:spcPts val="1200"/>
              </a:spcAft>
            </a:pPr>
            <a:r>
              <a:rPr lang="en-US" altLang="en-US" sz="2000" dirty="0"/>
              <a:t>Cost and logistics of holding </a:t>
            </a:r>
            <a:r>
              <a:rPr lang="en-US" altLang="en-US" sz="2000" dirty="0" smtClean="0"/>
              <a:t>that much inventory for 5 months</a:t>
            </a:r>
            <a:endParaRPr lang="en-US" altLang="en-US" sz="2000" dirty="0"/>
          </a:p>
          <a:p>
            <a:pPr lvl="1">
              <a:spcAft>
                <a:spcPts val="1200"/>
              </a:spcAft>
            </a:pPr>
            <a:r>
              <a:rPr lang="en-US" altLang="en-US" sz="2000" dirty="0" smtClean="0"/>
              <a:t>Contractor viability – large monthly payments on equipment</a:t>
            </a:r>
          </a:p>
          <a:p>
            <a:pPr lvl="1">
              <a:spcAft>
                <a:spcPts val="1200"/>
              </a:spcAft>
            </a:pPr>
            <a:r>
              <a:rPr lang="en-US" altLang="en-US" sz="2000" dirty="0" smtClean="0"/>
              <a:t>Keeping the workforce in forestry</a:t>
            </a:r>
          </a:p>
          <a:p>
            <a:pPr>
              <a:spcAft>
                <a:spcPts val="1200"/>
              </a:spcAft>
            </a:pPr>
            <a:r>
              <a:rPr lang="en-US" altLang="en-US" sz="2200" dirty="0" smtClean="0"/>
              <a:t>Cannot </a:t>
            </a:r>
            <a:r>
              <a:rPr lang="en-US" altLang="en-US" sz="2200" dirty="0"/>
              <a:t>avoid planting or brushing </a:t>
            </a:r>
            <a:r>
              <a:rPr lang="en-US" altLang="en-US" sz="2200" dirty="0" smtClean="0"/>
              <a:t>during </a:t>
            </a:r>
            <a:r>
              <a:rPr lang="en-US" altLang="en-US" sz="2200" dirty="0"/>
              <a:t>the nesting </a:t>
            </a:r>
            <a:r>
              <a:rPr lang="en-US" altLang="en-US" sz="2200" dirty="0" smtClean="0"/>
              <a:t>season</a:t>
            </a:r>
          </a:p>
          <a:p>
            <a:pPr>
              <a:spcAft>
                <a:spcPts val="1200"/>
              </a:spcAft>
            </a:pPr>
            <a:r>
              <a:rPr lang="en-US" altLang="en-US" sz="2200" dirty="0" smtClean="0"/>
              <a:t>Forest industry employs 145,000 people, contributes $12 billion annually to the GDP, and $2.5 billion to government revenue.</a:t>
            </a:r>
            <a:endParaRPr lang="en-US" altLang="en-US" sz="2200" dirty="0"/>
          </a:p>
          <a:p>
            <a:pPr marL="0" indent="0" algn="ctr">
              <a:spcAft>
                <a:spcPts val="600"/>
              </a:spcAft>
              <a:buNone/>
            </a:pPr>
            <a:r>
              <a:rPr lang="en-US" altLang="en-US" sz="2800" i="1" dirty="0" smtClean="0">
                <a:solidFill>
                  <a:srgbClr val="FF0000"/>
                </a:solidFill>
              </a:rPr>
              <a:t>					</a:t>
            </a:r>
            <a:r>
              <a:rPr lang="en-US" altLang="en-US" sz="3200" b="1" i="1" dirty="0" smtClean="0">
                <a:solidFill>
                  <a:srgbClr val="FF0000"/>
                </a:solidFill>
              </a:rPr>
              <a:t>So what to do?????</a:t>
            </a:r>
          </a:p>
          <a:p>
            <a:pPr>
              <a:spcAft>
                <a:spcPts val="600"/>
              </a:spcAft>
            </a:pPr>
            <a:endParaRPr lang="en-US" altLang="en-US" sz="3200" b="1" dirty="0" smtClean="0"/>
          </a:p>
        </p:txBody>
      </p:sp>
    </p:spTree>
    <p:extLst>
      <p:ext uri="{BB962C8B-B14F-4D97-AF65-F5344CB8AC3E}">
        <p14:creationId xmlns:p14="http://schemas.microsoft.com/office/powerpoint/2010/main" val="2934013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RU Goshawk presentation templat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1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Default Design">
  <a:themeElements>
    <a:clrScheme name="Custom 1">
      <a:dk1>
        <a:sysClr val="windowText" lastClr="000000"/>
      </a:dk1>
      <a:lt1>
        <a:sysClr val="window" lastClr="FFFFFF"/>
      </a:lt1>
      <a:dk2>
        <a:srgbClr val="242852"/>
      </a:dk2>
      <a:lt2>
        <a:srgbClr val="00B0F0"/>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fontScheme name="Default Design">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D929"/>
        </a:accent1>
        <a:accent2>
          <a:srgbClr val="0091FF"/>
        </a:accent2>
        <a:accent3>
          <a:srgbClr val="FFFFFF"/>
        </a:accent3>
        <a:accent4>
          <a:srgbClr val="000000"/>
        </a:accent4>
        <a:accent5>
          <a:srgbClr val="AAE9AC"/>
        </a:accent5>
        <a:accent6>
          <a:srgbClr val="0083E7"/>
        </a:accent6>
        <a:hlink>
          <a:srgbClr val="4800FF"/>
        </a:hlink>
        <a:folHlink>
          <a:srgbClr val="5D0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Office Theme">
  <a:themeElements>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Office Theme">
  <a:themeElements>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Office Theme">
  <a:themeElements>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0_Office Theme">
  <a:themeElements>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Office Theme">
  <a:themeElements>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2_Office Theme">
  <a:themeElements>
    <a:clrScheme name="1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TRU Goshawk presentation template</Template>
  <TotalTime>6179</TotalTime>
  <Words>2733</Words>
  <Application>Microsoft Office PowerPoint</Application>
  <PresentationFormat>On-screen Show (4:3)</PresentationFormat>
  <Paragraphs>617</Paragraphs>
  <Slides>36</Slides>
  <Notes>2</Notes>
  <HiddenSlides>0</HiddenSlides>
  <MMClips>0</MMClips>
  <ScaleCrop>false</ScaleCrop>
  <HeadingPairs>
    <vt:vector size="4" baseType="variant">
      <vt:variant>
        <vt:lpstr>Theme</vt:lpstr>
      </vt:variant>
      <vt:variant>
        <vt:i4>29</vt:i4>
      </vt:variant>
      <vt:variant>
        <vt:lpstr>Slide Titles</vt:lpstr>
      </vt:variant>
      <vt:variant>
        <vt:i4>36</vt:i4>
      </vt:variant>
    </vt:vector>
  </HeadingPairs>
  <TitlesOfParts>
    <vt:vector size="65" baseType="lpstr">
      <vt:lpstr>TRU Goshawk presentation template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2_Default Design</vt:lpstr>
      <vt:lpstr>Custom Design</vt:lpstr>
      <vt:lpstr>3_Default Design</vt:lpstr>
      <vt:lpstr>1_Default Design</vt:lpstr>
      <vt:lpstr>Default Design</vt:lpstr>
      <vt:lpstr>1_Custom Design</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  Forest Management and the Migratory Bird Convention Act Integrated Vegetation Management Association of BC</vt:lpstr>
      <vt:lpstr>History of the Migratory Bird Convention Act In Canada</vt:lpstr>
      <vt:lpstr>   What is Incidental Take?</vt:lpstr>
      <vt:lpstr>  A A Massive Problem</vt:lpstr>
      <vt:lpstr>Legal Concerns</vt:lpstr>
      <vt:lpstr>Case Law Examples</vt:lpstr>
      <vt:lpstr>Social License and Certification</vt:lpstr>
      <vt:lpstr>Provincial Legislation - BC Wildlife Act</vt:lpstr>
      <vt:lpstr>How do we deal with this Issue?</vt:lpstr>
      <vt:lpstr>Provincial Working Group – Interior BC</vt:lpstr>
      <vt:lpstr>The Migratory Bird Strategy</vt:lpstr>
      <vt:lpstr>1. The Risk Rating Matrix</vt:lpstr>
      <vt:lpstr>Stands categorized for ranking </vt:lpstr>
      <vt:lpstr>Example:  Montane Spruce BEC</vt:lpstr>
      <vt:lpstr>Matrix turned into a GIS layer</vt:lpstr>
      <vt:lpstr>2. Application of BMPs</vt:lpstr>
      <vt:lpstr>TRUE Avoidance BMPs</vt:lpstr>
      <vt:lpstr>PARTIAL Avoidance BMPs – more effective</vt:lpstr>
      <vt:lpstr>Partial Avoidance BMPs – more effective</vt:lpstr>
      <vt:lpstr>Partial Avoidance BMPs – less effective</vt:lpstr>
      <vt:lpstr>Relating BMPs to Ranks:  Rank 6 example – Highest Risk</vt:lpstr>
      <vt:lpstr>Rank 6 blocks – Option 2</vt:lpstr>
      <vt:lpstr>Rank 4 and 5 Cutblock example</vt:lpstr>
      <vt:lpstr>Summary – Harvest Scheduling and BMPs</vt:lpstr>
      <vt:lpstr>How Restrictive Periods were identified</vt:lpstr>
      <vt:lpstr>3. Training for Field Workers</vt:lpstr>
      <vt:lpstr>Brushing</vt:lpstr>
      <vt:lpstr>If you find an active bird nest in a Small Tree or Shrub.…</vt:lpstr>
      <vt:lpstr>Planting </vt:lpstr>
      <vt:lpstr>If you find an active bird nest on the ground.…</vt:lpstr>
      <vt:lpstr>Role of Field Operations/Layout</vt:lpstr>
      <vt:lpstr>If you find an active nest in a Dead or Dying tree (Snag).…</vt:lpstr>
      <vt:lpstr>Active nests in shrubs, trees, or on the ground…..</vt:lpstr>
      <vt:lpstr>Species-at-Risk Profile:  Canada Warbler – Threatened</vt:lpstr>
      <vt:lpstr>Testing and Adaptive Management</vt:lpstr>
      <vt:lpstr>PowerPoint Presentation</vt:lpstr>
    </vt:vector>
  </TitlesOfParts>
  <Company>Canadian Forest Products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Goshawk (Accipiter gentilis)</dc:title>
  <dc:creator>Stuart-Smith, Kari</dc:creator>
  <cp:lastModifiedBy>Kari Stuart-Smith</cp:lastModifiedBy>
  <cp:revision>284</cp:revision>
  <cp:lastPrinted>2013-02-06T00:02:09Z</cp:lastPrinted>
  <dcterms:created xsi:type="dcterms:W3CDTF">2013-02-15T15:36:47Z</dcterms:created>
  <dcterms:modified xsi:type="dcterms:W3CDTF">2016-11-08T22:21:28Z</dcterms:modified>
</cp:coreProperties>
</file>