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6"/>
  </p:notesMasterIdLst>
  <p:sldIdLst>
    <p:sldId id="278" r:id="rId5"/>
    <p:sldId id="281" r:id="rId6"/>
    <p:sldId id="309" r:id="rId7"/>
    <p:sldId id="313" r:id="rId8"/>
    <p:sldId id="480" r:id="rId9"/>
    <p:sldId id="319" r:id="rId10"/>
    <p:sldId id="318" r:id="rId11"/>
    <p:sldId id="492" r:id="rId12"/>
    <p:sldId id="494" r:id="rId13"/>
    <p:sldId id="496" r:id="rId14"/>
    <p:sldId id="495" r:id="rId15"/>
    <p:sldId id="497" r:id="rId16"/>
    <p:sldId id="498" r:id="rId17"/>
    <p:sldId id="499" r:id="rId18"/>
    <p:sldId id="500" r:id="rId19"/>
    <p:sldId id="503" r:id="rId20"/>
    <p:sldId id="501" r:id="rId21"/>
    <p:sldId id="507" r:id="rId22"/>
    <p:sldId id="506" r:id="rId23"/>
    <p:sldId id="510" r:id="rId24"/>
    <p:sldId id="511" r:id="rId25"/>
    <p:sldId id="290" r:id="rId26"/>
    <p:sldId id="513" r:id="rId27"/>
    <p:sldId id="481" r:id="rId28"/>
    <p:sldId id="482" r:id="rId29"/>
    <p:sldId id="512" r:id="rId30"/>
    <p:sldId id="484" r:id="rId31"/>
    <p:sldId id="264" r:id="rId32"/>
    <p:sldId id="265" r:id="rId33"/>
    <p:sldId id="266" r:id="rId34"/>
    <p:sldId id="29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A6B"/>
    <a:srgbClr val="1214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155464-9CF5-46EE-AD27-1B0C4764F59A}" v="630" dt="2023-11-08T17:41:50.4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94" autoAdjust="0"/>
    <p:restoredTop sz="94616"/>
  </p:normalViewPr>
  <p:slideViewPr>
    <p:cSldViewPr snapToGrid="0" snapToObjects="1">
      <p:cViewPr>
        <p:scale>
          <a:sx n="79" d="100"/>
          <a:sy n="79" d="100"/>
        </p:scale>
        <p:origin x="74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aron Foster" userId="027355d8-66bb-4dc5-adf5-6518dc01efad" providerId="ADAL" clId="{42155464-9CF5-46EE-AD27-1B0C4764F59A}"/>
    <pc:docChg chg="undo custSel addSld delSld modSld sldOrd">
      <pc:chgData name="Aaron Foster" userId="027355d8-66bb-4dc5-adf5-6518dc01efad" providerId="ADAL" clId="{42155464-9CF5-46EE-AD27-1B0C4764F59A}" dt="2023-11-08T19:50:25.111" v="5629" actId="20577"/>
      <pc:docMkLst>
        <pc:docMk/>
      </pc:docMkLst>
      <pc:sldChg chg="del">
        <pc:chgData name="Aaron Foster" userId="027355d8-66bb-4dc5-adf5-6518dc01efad" providerId="ADAL" clId="{42155464-9CF5-46EE-AD27-1B0C4764F59A}" dt="2023-11-08T05:20:19.813" v="4987" actId="47"/>
        <pc:sldMkLst>
          <pc:docMk/>
          <pc:sldMk cId="1075551869" sldId="258"/>
        </pc:sldMkLst>
      </pc:sldChg>
      <pc:sldChg chg="del">
        <pc:chgData name="Aaron Foster" userId="027355d8-66bb-4dc5-adf5-6518dc01efad" providerId="ADAL" clId="{42155464-9CF5-46EE-AD27-1B0C4764F59A}" dt="2023-11-08T05:20:11.743" v="4979" actId="47"/>
        <pc:sldMkLst>
          <pc:docMk/>
          <pc:sldMk cId="3997785979" sldId="259"/>
        </pc:sldMkLst>
      </pc:sldChg>
      <pc:sldChg chg="modSp del mod">
        <pc:chgData name="Aaron Foster" userId="027355d8-66bb-4dc5-adf5-6518dc01efad" providerId="ADAL" clId="{42155464-9CF5-46EE-AD27-1B0C4764F59A}" dt="2023-11-08T05:26:47.102" v="5023" actId="2696"/>
        <pc:sldMkLst>
          <pc:docMk/>
          <pc:sldMk cId="3873316467" sldId="263"/>
        </pc:sldMkLst>
        <pc:spChg chg="mod">
          <ac:chgData name="Aaron Foster" userId="027355d8-66bb-4dc5-adf5-6518dc01efad" providerId="ADAL" clId="{42155464-9CF5-46EE-AD27-1B0C4764F59A}" dt="2023-11-08T05:26:36.119" v="5022" actId="20577"/>
          <ac:spMkLst>
            <pc:docMk/>
            <pc:sldMk cId="3873316467" sldId="263"/>
            <ac:spMk id="3" creationId="{413E9FC6-95B9-6C7A-5ADC-0115F430CB29}"/>
          </ac:spMkLst>
        </pc:spChg>
      </pc:sldChg>
      <pc:sldChg chg="del">
        <pc:chgData name="Aaron Foster" userId="027355d8-66bb-4dc5-adf5-6518dc01efad" providerId="ADAL" clId="{42155464-9CF5-46EE-AD27-1B0C4764F59A}" dt="2023-11-08T05:26:00.766" v="5018" actId="47"/>
        <pc:sldMkLst>
          <pc:docMk/>
          <pc:sldMk cId="2174944502" sldId="267"/>
        </pc:sldMkLst>
      </pc:sldChg>
      <pc:sldChg chg="del">
        <pc:chgData name="Aaron Foster" userId="027355d8-66bb-4dc5-adf5-6518dc01efad" providerId="ADAL" clId="{42155464-9CF5-46EE-AD27-1B0C4764F59A}" dt="2023-11-08T05:26:08.946" v="5019" actId="47"/>
        <pc:sldMkLst>
          <pc:docMk/>
          <pc:sldMk cId="236156078" sldId="269"/>
        </pc:sldMkLst>
      </pc:sldChg>
      <pc:sldChg chg="delSp modSp mod">
        <pc:chgData name="Aaron Foster" userId="027355d8-66bb-4dc5-adf5-6518dc01efad" providerId="ADAL" clId="{42155464-9CF5-46EE-AD27-1B0C4764F59A}" dt="2023-11-08T19:49:08.273" v="5619" actId="1076"/>
        <pc:sldMkLst>
          <pc:docMk/>
          <pc:sldMk cId="3913175789" sldId="278"/>
        </pc:sldMkLst>
        <pc:spChg chg="mod">
          <ac:chgData name="Aaron Foster" userId="027355d8-66bb-4dc5-adf5-6518dc01efad" providerId="ADAL" clId="{42155464-9CF5-46EE-AD27-1B0C4764F59A}" dt="2023-11-08T19:49:08.273" v="5619" actId="1076"/>
          <ac:spMkLst>
            <pc:docMk/>
            <pc:sldMk cId="3913175789" sldId="278"/>
            <ac:spMk id="2" creationId="{CC430703-A931-2E4B-8BCE-9C82F17AE0D9}"/>
          </ac:spMkLst>
        </pc:spChg>
        <pc:spChg chg="del mod">
          <ac:chgData name="Aaron Foster" userId="027355d8-66bb-4dc5-adf5-6518dc01efad" providerId="ADAL" clId="{42155464-9CF5-46EE-AD27-1B0C4764F59A}" dt="2023-11-08T19:49:02.762" v="5618" actId="478"/>
          <ac:spMkLst>
            <pc:docMk/>
            <pc:sldMk cId="3913175789" sldId="278"/>
            <ac:spMk id="3" creationId="{475AD36F-8538-2845-BDD2-1BB178480972}"/>
          </ac:spMkLst>
        </pc:spChg>
        <pc:spChg chg="mod">
          <ac:chgData name="Aaron Foster" userId="027355d8-66bb-4dc5-adf5-6518dc01efad" providerId="ADAL" clId="{42155464-9CF5-46EE-AD27-1B0C4764F59A}" dt="2023-11-08T05:03:02.263" v="4098" actId="20577"/>
          <ac:spMkLst>
            <pc:docMk/>
            <pc:sldMk cId="3913175789" sldId="278"/>
            <ac:spMk id="4" creationId="{84717E41-6233-8D4A-B41E-A8D6F6F7D0F5}"/>
          </ac:spMkLst>
        </pc:spChg>
        <pc:spChg chg="mod">
          <ac:chgData name="Aaron Foster" userId="027355d8-66bb-4dc5-adf5-6518dc01efad" providerId="ADAL" clId="{42155464-9CF5-46EE-AD27-1B0C4764F59A}" dt="2023-11-08T05:02:43.762" v="4078" actId="14100"/>
          <ac:spMkLst>
            <pc:docMk/>
            <pc:sldMk cId="3913175789" sldId="278"/>
            <ac:spMk id="6" creationId="{5C0C0794-6170-304F-9E0C-9ACBA6B67322}"/>
          </ac:spMkLst>
        </pc:spChg>
      </pc:sldChg>
      <pc:sldChg chg="modSp mod">
        <pc:chgData name="Aaron Foster" userId="027355d8-66bb-4dc5-adf5-6518dc01efad" providerId="ADAL" clId="{42155464-9CF5-46EE-AD27-1B0C4764F59A}" dt="2023-11-08T17:45:56.446" v="5604" actId="20577"/>
        <pc:sldMkLst>
          <pc:docMk/>
          <pc:sldMk cId="2948581480" sldId="281"/>
        </pc:sldMkLst>
        <pc:spChg chg="mod">
          <ac:chgData name="Aaron Foster" userId="027355d8-66bb-4dc5-adf5-6518dc01efad" providerId="ADAL" clId="{42155464-9CF5-46EE-AD27-1B0C4764F59A}" dt="2023-11-08T17:45:56.446" v="5604" actId="20577"/>
          <ac:spMkLst>
            <pc:docMk/>
            <pc:sldMk cId="2948581480" sldId="281"/>
            <ac:spMk id="3" creationId="{1492B7DE-5A11-4F0D-86A7-1C9F58025E7B}"/>
          </ac:spMkLst>
        </pc:spChg>
      </pc:sldChg>
      <pc:sldChg chg="del">
        <pc:chgData name="Aaron Foster" userId="027355d8-66bb-4dc5-adf5-6518dc01efad" providerId="ADAL" clId="{42155464-9CF5-46EE-AD27-1B0C4764F59A}" dt="2023-11-08T05:20:08.703" v="4976" actId="47"/>
        <pc:sldMkLst>
          <pc:docMk/>
          <pc:sldMk cId="3809494002" sldId="286"/>
        </pc:sldMkLst>
      </pc:sldChg>
      <pc:sldChg chg="del">
        <pc:chgData name="Aaron Foster" userId="027355d8-66bb-4dc5-adf5-6518dc01efad" providerId="ADAL" clId="{42155464-9CF5-46EE-AD27-1B0C4764F59A}" dt="2023-11-08T05:20:09.858" v="4977" actId="47"/>
        <pc:sldMkLst>
          <pc:docMk/>
          <pc:sldMk cId="3594913531" sldId="287"/>
        </pc:sldMkLst>
      </pc:sldChg>
      <pc:sldChg chg="del">
        <pc:chgData name="Aaron Foster" userId="027355d8-66bb-4dc5-adf5-6518dc01efad" providerId="ADAL" clId="{42155464-9CF5-46EE-AD27-1B0C4764F59A}" dt="2023-11-08T05:20:10.866" v="4978" actId="47"/>
        <pc:sldMkLst>
          <pc:docMk/>
          <pc:sldMk cId="1131352265" sldId="288"/>
        </pc:sldMkLst>
      </pc:sldChg>
      <pc:sldChg chg="del">
        <pc:chgData name="Aaron Foster" userId="027355d8-66bb-4dc5-adf5-6518dc01efad" providerId="ADAL" clId="{42155464-9CF5-46EE-AD27-1B0C4764F59A}" dt="2023-11-08T05:20:12.550" v="4980" actId="47"/>
        <pc:sldMkLst>
          <pc:docMk/>
          <pc:sldMk cId="3268846784" sldId="292"/>
        </pc:sldMkLst>
      </pc:sldChg>
      <pc:sldChg chg="del">
        <pc:chgData name="Aaron Foster" userId="027355d8-66bb-4dc5-adf5-6518dc01efad" providerId="ADAL" clId="{42155464-9CF5-46EE-AD27-1B0C4764F59A}" dt="2023-11-08T05:20:13.365" v="4981" actId="47"/>
        <pc:sldMkLst>
          <pc:docMk/>
          <pc:sldMk cId="128811058" sldId="293"/>
        </pc:sldMkLst>
      </pc:sldChg>
      <pc:sldChg chg="del">
        <pc:chgData name="Aaron Foster" userId="027355d8-66bb-4dc5-adf5-6518dc01efad" providerId="ADAL" clId="{42155464-9CF5-46EE-AD27-1B0C4764F59A}" dt="2023-11-08T05:20:15.171" v="4983" actId="47"/>
        <pc:sldMkLst>
          <pc:docMk/>
          <pc:sldMk cId="3456687132" sldId="294"/>
        </pc:sldMkLst>
      </pc:sldChg>
      <pc:sldChg chg="del">
        <pc:chgData name="Aaron Foster" userId="027355d8-66bb-4dc5-adf5-6518dc01efad" providerId="ADAL" clId="{42155464-9CF5-46EE-AD27-1B0C4764F59A}" dt="2023-11-08T05:20:14.191" v="4982" actId="47"/>
        <pc:sldMkLst>
          <pc:docMk/>
          <pc:sldMk cId="373997752" sldId="295"/>
        </pc:sldMkLst>
      </pc:sldChg>
      <pc:sldChg chg="del">
        <pc:chgData name="Aaron Foster" userId="027355d8-66bb-4dc5-adf5-6518dc01efad" providerId="ADAL" clId="{42155464-9CF5-46EE-AD27-1B0C4764F59A}" dt="2023-11-08T05:20:18.344" v="4985" actId="47"/>
        <pc:sldMkLst>
          <pc:docMk/>
          <pc:sldMk cId="2312288794" sldId="296"/>
        </pc:sldMkLst>
      </pc:sldChg>
      <pc:sldChg chg="del">
        <pc:chgData name="Aaron Foster" userId="027355d8-66bb-4dc5-adf5-6518dc01efad" providerId="ADAL" clId="{42155464-9CF5-46EE-AD27-1B0C4764F59A}" dt="2023-11-08T05:20:18.827" v="4986" actId="47"/>
        <pc:sldMkLst>
          <pc:docMk/>
          <pc:sldMk cId="1915556566" sldId="297"/>
        </pc:sldMkLst>
      </pc:sldChg>
      <pc:sldChg chg="del">
        <pc:chgData name="Aaron Foster" userId="027355d8-66bb-4dc5-adf5-6518dc01efad" providerId="ADAL" clId="{42155464-9CF5-46EE-AD27-1B0C4764F59A}" dt="2023-11-08T05:20:16.385" v="4984" actId="47"/>
        <pc:sldMkLst>
          <pc:docMk/>
          <pc:sldMk cId="2002008652" sldId="298"/>
        </pc:sldMkLst>
      </pc:sldChg>
      <pc:sldChg chg="addSp delSp modSp mod modClrScheme chgLayout">
        <pc:chgData name="Aaron Foster" userId="027355d8-66bb-4dc5-adf5-6518dc01efad" providerId="ADAL" clId="{42155464-9CF5-46EE-AD27-1B0C4764F59A}" dt="2023-11-08T17:44:32.927" v="5550" actId="26606"/>
        <pc:sldMkLst>
          <pc:docMk/>
          <pc:sldMk cId="1189758211" sldId="299"/>
        </pc:sldMkLst>
        <pc:spChg chg="mod">
          <ac:chgData name="Aaron Foster" userId="027355d8-66bb-4dc5-adf5-6518dc01efad" providerId="ADAL" clId="{42155464-9CF5-46EE-AD27-1B0C4764F59A}" dt="2023-11-08T17:44:32.927" v="5550" actId="26606"/>
          <ac:spMkLst>
            <pc:docMk/>
            <pc:sldMk cId="1189758211" sldId="299"/>
            <ac:spMk id="2" creationId="{96336DB6-1B77-4246-8BB3-FDD7B179216A}"/>
          </ac:spMkLst>
        </pc:spChg>
        <pc:spChg chg="mod">
          <ac:chgData name="Aaron Foster" userId="027355d8-66bb-4dc5-adf5-6518dc01efad" providerId="ADAL" clId="{42155464-9CF5-46EE-AD27-1B0C4764F59A}" dt="2023-11-08T17:44:32.927" v="5550" actId="26606"/>
          <ac:spMkLst>
            <pc:docMk/>
            <pc:sldMk cId="1189758211" sldId="299"/>
            <ac:spMk id="3" creationId="{3F872907-5A79-48F0-A227-DD4C4D360072}"/>
          </ac:spMkLst>
        </pc:spChg>
        <pc:spChg chg="add del">
          <ac:chgData name="Aaron Foster" userId="027355d8-66bb-4dc5-adf5-6518dc01efad" providerId="ADAL" clId="{42155464-9CF5-46EE-AD27-1B0C4764F59A}" dt="2023-11-08T17:44:32.927" v="5550" actId="26606"/>
          <ac:spMkLst>
            <pc:docMk/>
            <pc:sldMk cId="1189758211" sldId="299"/>
            <ac:spMk id="4" creationId="{969EF771-76F7-4534-8D2A-A78EA0207328}"/>
          </ac:spMkLst>
        </pc:spChg>
        <pc:graphicFrameChg chg="add del">
          <ac:chgData name="Aaron Foster" userId="027355d8-66bb-4dc5-adf5-6518dc01efad" providerId="ADAL" clId="{42155464-9CF5-46EE-AD27-1B0C4764F59A}" dt="2023-11-08T17:44:32.927" v="5550" actId="26606"/>
          <ac:graphicFrameMkLst>
            <pc:docMk/>
            <pc:sldMk cId="1189758211" sldId="299"/>
            <ac:graphicFrameMk id="6" creationId="{A5F42096-D1F0-E6A6-623A-261E4EE44788}"/>
          </ac:graphicFrameMkLst>
        </pc:graphicFrameChg>
      </pc:sldChg>
      <pc:sldChg chg="modSp mod modShow">
        <pc:chgData name="Aaron Foster" userId="027355d8-66bb-4dc5-adf5-6518dc01efad" providerId="ADAL" clId="{42155464-9CF5-46EE-AD27-1B0C4764F59A}" dt="2023-11-08T17:03:45.022" v="5091" actId="729"/>
        <pc:sldMkLst>
          <pc:docMk/>
          <pc:sldMk cId="1575570703" sldId="313"/>
        </pc:sldMkLst>
        <pc:picChg chg="mod">
          <ac:chgData name="Aaron Foster" userId="027355d8-66bb-4dc5-adf5-6518dc01efad" providerId="ADAL" clId="{42155464-9CF5-46EE-AD27-1B0C4764F59A}" dt="2023-11-08T05:03:57.489" v="4121" actId="1076"/>
          <ac:picMkLst>
            <pc:docMk/>
            <pc:sldMk cId="1575570703" sldId="313"/>
            <ac:picMk id="9" creationId="{73E22772-2E2F-D76C-F6A0-A3E661E45CC2}"/>
          </ac:picMkLst>
        </pc:picChg>
        <pc:picChg chg="mod">
          <ac:chgData name="Aaron Foster" userId="027355d8-66bb-4dc5-adf5-6518dc01efad" providerId="ADAL" clId="{42155464-9CF5-46EE-AD27-1B0C4764F59A}" dt="2023-11-08T05:04:10.560" v="4123" actId="1076"/>
          <ac:picMkLst>
            <pc:docMk/>
            <pc:sldMk cId="1575570703" sldId="313"/>
            <ac:picMk id="11" creationId="{29250A90-FDD3-8CF4-B07C-2ECE55819AE2}"/>
          </ac:picMkLst>
        </pc:picChg>
      </pc:sldChg>
      <pc:sldChg chg="addSp delSp modSp mod">
        <pc:chgData name="Aaron Foster" userId="027355d8-66bb-4dc5-adf5-6518dc01efad" providerId="ADAL" clId="{42155464-9CF5-46EE-AD27-1B0C4764F59A}" dt="2023-11-08T17:11:42.353" v="5118" actId="14100"/>
        <pc:sldMkLst>
          <pc:docMk/>
          <pc:sldMk cId="1342750878" sldId="318"/>
        </pc:sldMkLst>
        <pc:spChg chg="mod">
          <ac:chgData name="Aaron Foster" userId="027355d8-66bb-4dc5-adf5-6518dc01efad" providerId="ADAL" clId="{42155464-9CF5-46EE-AD27-1B0C4764F59A}" dt="2023-11-08T17:11:29.698" v="5117" actId="20577"/>
          <ac:spMkLst>
            <pc:docMk/>
            <pc:sldMk cId="1342750878" sldId="318"/>
            <ac:spMk id="31" creationId="{EEF1CA00-7CCF-F842-AB16-F51AA0938E8A}"/>
          </ac:spMkLst>
        </pc:spChg>
        <pc:picChg chg="add mod">
          <ac:chgData name="Aaron Foster" userId="027355d8-66bb-4dc5-adf5-6518dc01efad" providerId="ADAL" clId="{42155464-9CF5-46EE-AD27-1B0C4764F59A}" dt="2023-11-08T17:11:42.353" v="5118" actId="14100"/>
          <ac:picMkLst>
            <pc:docMk/>
            <pc:sldMk cId="1342750878" sldId="318"/>
            <ac:picMk id="14" creationId="{F446DB2E-19AA-FAFD-C838-E55A99467DD2}"/>
          </ac:picMkLst>
        </pc:picChg>
        <pc:picChg chg="del">
          <ac:chgData name="Aaron Foster" userId="027355d8-66bb-4dc5-adf5-6518dc01efad" providerId="ADAL" clId="{42155464-9CF5-46EE-AD27-1B0C4764F59A}" dt="2023-11-08T17:10:48.929" v="5092" actId="478"/>
          <ac:picMkLst>
            <pc:docMk/>
            <pc:sldMk cId="1342750878" sldId="318"/>
            <ac:picMk id="29" creationId="{0AEFF1B1-D804-554C-80BF-F44B4886359D}"/>
          </ac:picMkLst>
        </pc:picChg>
      </pc:sldChg>
      <pc:sldChg chg="addSp delSp modSp mod modAnim">
        <pc:chgData name="Aaron Foster" userId="027355d8-66bb-4dc5-adf5-6518dc01efad" providerId="ADAL" clId="{42155464-9CF5-46EE-AD27-1B0C4764F59A}" dt="2023-11-08T17:02:57.428" v="5090" actId="1076"/>
        <pc:sldMkLst>
          <pc:docMk/>
          <pc:sldMk cId="3420651667" sldId="319"/>
        </pc:sldMkLst>
        <pc:spChg chg="mod">
          <ac:chgData name="Aaron Foster" userId="027355d8-66bb-4dc5-adf5-6518dc01efad" providerId="ADAL" clId="{42155464-9CF5-46EE-AD27-1B0C4764F59A}" dt="2023-11-08T17:01:16.346" v="5031"/>
          <ac:spMkLst>
            <pc:docMk/>
            <pc:sldMk cId="3420651667" sldId="319"/>
            <ac:spMk id="26" creationId="{B01D2F33-220E-ED67-3B03-3CD3C6452864}"/>
          </ac:spMkLst>
        </pc:spChg>
        <pc:spChg chg="mod">
          <ac:chgData name="Aaron Foster" userId="027355d8-66bb-4dc5-adf5-6518dc01efad" providerId="ADAL" clId="{42155464-9CF5-46EE-AD27-1B0C4764F59A}" dt="2023-11-08T17:02:07.324" v="5085" actId="20577"/>
          <ac:spMkLst>
            <pc:docMk/>
            <pc:sldMk cId="3420651667" sldId="319"/>
            <ac:spMk id="27" creationId="{6E416D23-D5AF-9B54-02D2-1D00E703E2B6}"/>
          </ac:spMkLst>
        </pc:spChg>
        <pc:grpChg chg="add mod">
          <ac:chgData name="Aaron Foster" userId="027355d8-66bb-4dc5-adf5-6518dc01efad" providerId="ADAL" clId="{42155464-9CF5-46EE-AD27-1B0C4764F59A}" dt="2023-11-08T17:01:21.450" v="5032" actId="1076"/>
          <ac:grpSpMkLst>
            <pc:docMk/>
            <pc:sldMk cId="3420651667" sldId="319"/>
            <ac:grpSpMk id="8" creationId="{E3354045-0D6C-1F38-4A5E-4C747640489E}"/>
          </ac:grpSpMkLst>
        </pc:grpChg>
        <pc:picChg chg="add mod">
          <ac:chgData name="Aaron Foster" userId="027355d8-66bb-4dc5-adf5-6518dc01efad" providerId="ADAL" clId="{42155464-9CF5-46EE-AD27-1B0C4764F59A}" dt="2023-11-08T17:02:41.002" v="5089" actId="14100"/>
          <ac:picMkLst>
            <pc:docMk/>
            <pc:sldMk cId="3420651667" sldId="319"/>
            <ac:picMk id="3" creationId="{90722A9D-5DFB-F93A-C497-5EBC3DA173E1}"/>
          </ac:picMkLst>
        </pc:picChg>
        <pc:picChg chg="del mod">
          <ac:chgData name="Aaron Foster" userId="027355d8-66bb-4dc5-adf5-6518dc01efad" providerId="ADAL" clId="{42155464-9CF5-46EE-AD27-1B0C4764F59A}" dt="2023-11-08T17:01:24.215" v="5033" actId="478"/>
          <ac:picMkLst>
            <pc:docMk/>
            <pc:sldMk cId="3420651667" sldId="319"/>
            <ac:picMk id="10" creationId="{0E9B128F-B9C8-E966-F62C-BD18FDFBA3D4}"/>
          </ac:picMkLst>
        </pc:picChg>
        <pc:picChg chg="mod">
          <ac:chgData name="Aaron Foster" userId="027355d8-66bb-4dc5-adf5-6518dc01efad" providerId="ADAL" clId="{42155464-9CF5-46EE-AD27-1B0C4764F59A}" dt="2023-11-08T17:02:57.428" v="5090" actId="1076"/>
          <ac:picMkLst>
            <pc:docMk/>
            <pc:sldMk cId="3420651667" sldId="319"/>
            <ac:picMk id="12" creationId="{A7463FAD-7725-42C5-95E5-706E6F43C9F7}"/>
          </ac:picMkLst>
        </pc:picChg>
      </pc:sldChg>
      <pc:sldChg chg="del">
        <pc:chgData name="Aaron Foster" userId="027355d8-66bb-4dc5-adf5-6518dc01efad" providerId="ADAL" clId="{42155464-9CF5-46EE-AD27-1B0C4764F59A}" dt="2023-11-08T05:19:52.030" v="4973" actId="47"/>
        <pc:sldMkLst>
          <pc:docMk/>
          <pc:sldMk cId="3083945804" sldId="468"/>
        </pc:sldMkLst>
      </pc:sldChg>
      <pc:sldChg chg="del">
        <pc:chgData name="Aaron Foster" userId="027355d8-66bb-4dc5-adf5-6518dc01efad" providerId="ADAL" clId="{42155464-9CF5-46EE-AD27-1B0C4764F59A}" dt="2023-11-08T05:20:27.096" v="4988" actId="47"/>
        <pc:sldMkLst>
          <pc:docMk/>
          <pc:sldMk cId="1832256345" sldId="479"/>
        </pc:sldMkLst>
      </pc:sldChg>
      <pc:sldChg chg="modSp mod">
        <pc:chgData name="Aaron Foster" userId="027355d8-66bb-4dc5-adf5-6518dc01efad" providerId="ADAL" clId="{42155464-9CF5-46EE-AD27-1B0C4764F59A}" dt="2023-11-08T05:21:59.392" v="4993" actId="20577"/>
        <pc:sldMkLst>
          <pc:docMk/>
          <pc:sldMk cId="1962573917" sldId="481"/>
        </pc:sldMkLst>
        <pc:spChg chg="mod">
          <ac:chgData name="Aaron Foster" userId="027355d8-66bb-4dc5-adf5-6518dc01efad" providerId="ADAL" clId="{42155464-9CF5-46EE-AD27-1B0C4764F59A}" dt="2023-11-08T05:21:59.392" v="4993" actId="20577"/>
          <ac:spMkLst>
            <pc:docMk/>
            <pc:sldMk cId="1962573917" sldId="481"/>
            <ac:spMk id="6" creationId="{12B18DCD-5D4B-0FBA-98A7-D765913A9F5E}"/>
          </ac:spMkLst>
        </pc:spChg>
      </pc:sldChg>
      <pc:sldChg chg="del">
        <pc:chgData name="Aaron Foster" userId="027355d8-66bb-4dc5-adf5-6518dc01efad" providerId="ADAL" clId="{42155464-9CF5-46EE-AD27-1B0C4764F59A}" dt="2023-11-08T05:23:36.372" v="5004" actId="47"/>
        <pc:sldMkLst>
          <pc:docMk/>
          <pc:sldMk cId="2267311279" sldId="483"/>
        </pc:sldMkLst>
      </pc:sldChg>
      <pc:sldChg chg="addSp delSp modSp mod ord">
        <pc:chgData name="Aaron Foster" userId="027355d8-66bb-4dc5-adf5-6518dc01efad" providerId="ADAL" clId="{42155464-9CF5-46EE-AD27-1B0C4764F59A}" dt="2023-11-08T05:24:25.498" v="5007"/>
        <pc:sldMkLst>
          <pc:docMk/>
          <pc:sldMk cId="3545866347" sldId="484"/>
        </pc:sldMkLst>
        <pc:graphicFrameChg chg="mod">
          <ac:chgData name="Aaron Foster" userId="027355d8-66bb-4dc5-adf5-6518dc01efad" providerId="ADAL" clId="{42155464-9CF5-46EE-AD27-1B0C4764F59A}" dt="2023-11-08T05:23:26.853" v="5003" actId="255"/>
          <ac:graphicFrameMkLst>
            <pc:docMk/>
            <pc:sldMk cId="3545866347" sldId="484"/>
            <ac:graphicFrameMk id="7" creationId="{B3641139-62B5-9601-70CD-D2A2EF4B1CF9}"/>
          </ac:graphicFrameMkLst>
        </pc:graphicFrameChg>
        <pc:picChg chg="add mod">
          <ac:chgData name="Aaron Foster" userId="027355d8-66bb-4dc5-adf5-6518dc01efad" providerId="ADAL" clId="{42155464-9CF5-46EE-AD27-1B0C4764F59A}" dt="2023-11-08T05:22:44.259" v="4998" actId="14100"/>
          <ac:picMkLst>
            <pc:docMk/>
            <pc:sldMk cId="3545866347" sldId="484"/>
            <ac:picMk id="2" creationId="{B94AD539-5884-B0D3-93AF-6B4ACBCAE84C}"/>
          </ac:picMkLst>
        </pc:picChg>
        <pc:picChg chg="del">
          <ac:chgData name="Aaron Foster" userId="027355d8-66bb-4dc5-adf5-6518dc01efad" providerId="ADAL" clId="{42155464-9CF5-46EE-AD27-1B0C4764F59A}" dt="2023-11-08T05:22:38.527" v="4996" actId="478"/>
          <ac:picMkLst>
            <pc:docMk/>
            <pc:sldMk cId="3545866347" sldId="484"/>
            <ac:picMk id="4" creationId="{595645E2-8271-385B-71B8-0DB4B70D79E0}"/>
          </ac:picMkLst>
        </pc:picChg>
      </pc:sldChg>
      <pc:sldChg chg="del">
        <pc:chgData name="Aaron Foster" userId="027355d8-66bb-4dc5-adf5-6518dc01efad" providerId="ADAL" clId="{42155464-9CF5-46EE-AD27-1B0C4764F59A}" dt="2023-11-08T05:04:25.591" v="4124" actId="2696"/>
        <pc:sldMkLst>
          <pc:docMk/>
          <pc:sldMk cId="3028564781" sldId="485"/>
        </pc:sldMkLst>
      </pc:sldChg>
      <pc:sldChg chg="del">
        <pc:chgData name="Aaron Foster" userId="027355d8-66bb-4dc5-adf5-6518dc01efad" providerId="ADAL" clId="{42155464-9CF5-46EE-AD27-1B0C4764F59A}" dt="2023-11-08T05:19:44.334" v="4970" actId="47"/>
        <pc:sldMkLst>
          <pc:docMk/>
          <pc:sldMk cId="4229647818" sldId="486"/>
        </pc:sldMkLst>
      </pc:sldChg>
      <pc:sldChg chg="del">
        <pc:chgData name="Aaron Foster" userId="027355d8-66bb-4dc5-adf5-6518dc01efad" providerId="ADAL" clId="{42155464-9CF5-46EE-AD27-1B0C4764F59A}" dt="2023-11-08T05:19:50.029" v="4971" actId="47"/>
        <pc:sldMkLst>
          <pc:docMk/>
          <pc:sldMk cId="1291440406" sldId="487"/>
        </pc:sldMkLst>
      </pc:sldChg>
      <pc:sldChg chg="del">
        <pc:chgData name="Aaron Foster" userId="027355d8-66bb-4dc5-adf5-6518dc01efad" providerId="ADAL" clId="{42155464-9CF5-46EE-AD27-1B0C4764F59A}" dt="2023-11-08T05:19:51.144" v="4972" actId="47"/>
        <pc:sldMkLst>
          <pc:docMk/>
          <pc:sldMk cId="2378906255" sldId="488"/>
        </pc:sldMkLst>
      </pc:sldChg>
      <pc:sldChg chg="del">
        <pc:chgData name="Aaron Foster" userId="027355d8-66bb-4dc5-adf5-6518dc01efad" providerId="ADAL" clId="{42155464-9CF5-46EE-AD27-1B0C4764F59A}" dt="2023-11-08T05:19:54.330" v="4975" actId="47"/>
        <pc:sldMkLst>
          <pc:docMk/>
          <pc:sldMk cId="3201911144" sldId="489"/>
        </pc:sldMkLst>
      </pc:sldChg>
      <pc:sldChg chg="del">
        <pc:chgData name="Aaron Foster" userId="027355d8-66bb-4dc5-adf5-6518dc01efad" providerId="ADAL" clId="{42155464-9CF5-46EE-AD27-1B0C4764F59A}" dt="2023-11-08T05:19:52.921" v="4974" actId="47"/>
        <pc:sldMkLst>
          <pc:docMk/>
          <pc:sldMk cId="1848501128" sldId="490"/>
        </pc:sldMkLst>
      </pc:sldChg>
      <pc:sldChg chg="del">
        <pc:chgData name="Aaron Foster" userId="027355d8-66bb-4dc5-adf5-6518dc01efad" providerId="ADAL" clId="{42155464-9CF5-46EE-AD27-1B0C4764F59A}" dt="2023-11-08T05:20:29.001" v="4989" actId="47"/>
        <pc:sldMkLst>
          <pc:docMk/>
          <pc:sldMk cId="3749595044" sldId="491"/>
        </pc:sldMkLst>
      </pc:sldChg>
      <pc:sldChg chg="modSp new mod">
        <pc:chgData name="Aaron Foster" userId="027355d8-66bb-4dc5-adf5-6518dc01efad" providerId="ADAL" clId="{42155464-9CF5-46EE-AD27-1B0C4764F59A}" dt="2023-11-08T05:05:16.309" v="4205" actId="20577"/>
        <pc:sldMkLst>
          <pc:docMk/>
          <pc:sldMk cId="3000184793" sldId="492"/>
        </pc:sldMkLst>
        <pc:spChg chg="mod">
          <ac:chgData name="Aaron Foster" userId="027355d8-66bb-4dc5-adf5-6518dc01efad" providerId="ADAL" clId="{42155464-9CF5-46EE-AD27-1B0C4764F59A}" dt="2023-11-08T05:05:12.871" v="4201" actId="20577"/>
          <ac:spMkLst>
            <pc:docMk/>
            <pc:sldMk cId="3000184793" sldId="492"/>
            <ac:spMk id="2" creationId="{502F9ECA-2B88-50B1-A776-E13CF86F87DC}"/>
          </ac:spMkLst>
        </pc:spChg>
        <pc:spChg chg="mod">
          <ac:chgData name="Aaron Foster" userId="027355d8-66bb-4dc5-adf5-6518dc01efad" providerId="ADAL" clId="{42155464-9CF5-46EE-AD27-1B0C4764F59A}" dt="2023-11-08T05:05:16.309" v="4205" actId="20577"/>
          <ac:spMkLst>
            <pc:docMk/>
            <pc:sldMk cId="3000184793" sldId="492"/>
            <ac:spMk id="3" creationId="{AA8AC10E-F966-A38B-8EC8-21184A50C146}"/>
          </ac:spMkLst>
        </pc:spChg>
      </pc:sldChg>
      <pc:sldChg chg="addSp modSp new del mod">
        <pc:chgData name="Aaron Foster" userId="027355d8-66bb-4dc5-adf5-6518dc01efad" providerId="ADAL" clId="{42155464-9CF5-46EE-AD27-1B0C4764F59A}" dt="2023-11-08T05:28:48.780" v="5029" actId="2696"/>
        <pc:sldMkLst>
          <pc:docMk/>
          <pc:sldMk cId="771817324" sldId="493"/>
        </pc:sldMkLst>
        <pc:picChg chg="add mod">
          <ac:chgData name="Aaron Foster" userId="027355d8-66bb-4dc5-adf5-6518dc01efad" providerId="ADAL" clId="{42155464-9CF5-46EE-AD27-1B0C4764F59A}" dt="2023-11-07T23:21:40.466" v="3" actId="1076"/>
          <ac:picMkLst>
            <pc:docMk/>
            <pc:sldMk cId="771817324" sldId="493"/>
            <ac:picMk id="3" creationId="{6CCBEA30-22C5-FE15-914E-D49998E883F1}"/>
          </ac:picMkLst>
        </pc:picChg>
        <pc:picChg chg="add mod">
          <ac:chgData name="Aaron Foster" userId="027355d8-66bb-4dc5-adf5-6518dc01efad" providerId="ADAL" clId="{42155464-9CF5-46EE-AD27-1B0C4764F59A}" dt="2023-11-07T23:22:18.263" v="13" actId="1076"/>
          <ac:picMkLst>
            <pc:docMk/>
            <pc:sldMk cId="771817324" sldId="493"/>
            <ac:picMk id="5" creationId="{ABFEDA23-06D7-40D0-8F63-E394E207B70D}"/>
          </ac:picMkLst>
        </pc:picChg>
        <pc:picChg chg="add mod">
          <ac:chgData name="Aaron Foster" userId="027355d8-66bb-4dc5-adf5-6518dc01efad" providerId="ADAL" clId="{42155464-9CF5-46EE-AD27-1B0C4764F59A}" dt="2023-11-07T23:22:14.508" v="11" actId="1076"/>
          <ac:picMkLst>
            <pc:docMk/>
            <pc:sldMk cId="771817324" sldId="493"/>
            <ac:picMk id="7" creationId="{28E4954C-BFF6-37E1-4755-268C4393649C}"/>
          </ac:picMkLst>
        </pc:picChg>
      </pc:sldChg>
      <pc:sldChg chg="addSp delSp modSp new mod modClrScheme chgLayout">
        <pc:chgData name="Aaron Foster" userId="027355d8-66bb-4dc5-adf5-6518dc01efad" providerId="ADAL" clId="{42155464-9CF5-46EE-AD27-1B0C4764F59A}" dt="2023-11-08T19:50:25.111" v="5629" actId="20577"/>
        <pc:sldMkLst>
          <pc:docMk/>
          <pc:sldMk cId="3090531387" sldId="494"/>
        </pc:sldMkLst>
        <pc:spChg chg="mod ord">
          <ac:chgData name="Aaron Foster" userId="027355d8-66bb-4dc5-adf5-6518dc01efad" providerId="ADAL" clId="{42155464-9CF5-46EE-AD27-1B0C4764F59A}" dt="2023-11-08T19:50:25.111" v="5629" actId="20577"/>
          <ac:spMkLst>
            <pc:docMk/>
            <pc:sldMk cId="3090531387" sldId="494"/>
            <ac:spMk id="2" creationId="{7DA955FE-5FA1-4255-0105-73D9D3727121}"/>
          </ac:spMkLst>
        </pc:spChg>
        <pc:spChg chg="mod ord">
          <ac:chgData name="Aaron Foster" userId="027355d8-66bb-4dc5-adf5-6518dc01efad" providerId="ADAL" clId="{42155464-9CF5-46EE-AD27-1B0C4764F59A}" dt="2023-11-07T23:26:26.820" v="340" actId="26606"/>
          <ac:spMkLst>
            <pc:docMk/>
            <pc:sldMk cId="3090531387" sldId="494"/>
            <ac:spMk id="3" creationId="{77374C30-A71E-82A3-683E-B5350A1AC9F4}"/>
          </ac:spMkLst>
        </pc:spChg>
        <pc:spChg chg="add del mod ord">
          <ac:chgData name="Aaron Foster" userId="027355d8-66bb-4dc5-adf5-6518dc01efad" providerId="ADAL" clId="{42155464-9CF5-46EE-AD27-1B0C4764F59A}" dt="2023-11-07T23:26:16.278" v="335"/>
          <ac:spMkLst>
            <pc:docMk/>
            <pc:sldMk cId="3090531387" sldId="494"/>
            <ac:spMk id="4" creationId="{52A6C2A9-DAA2-775F-1170-F29E03556853}"/>
          </ac:spMkLst>
        </pc:spChg>
        <pc:picChg chg="add mod">
          <ac:chgData name="Aaron Foster" userId="027355d8-66bb-4dc5-adf5-6518dc01efad" providerId="ADAL" clId="{42155464-9CF5-46EE-AD27-1B0C4764F59A}" dt="2023-11-07T23:26:33.137" v="342" actId="1076"/>
          <ac:picMkLst>
            <pc:docMk/>
            <pc:sldMk cId="3090531387" sldId="494"/>
            <ac:picMk id="5" creationId="{C5344294-9707-3D84-D8FD-C38A0DFA9844}"/>
          </ac:picMkLst>
        </pc:picChg>
      </pc:sldChg>
      <pc:sldChg chg="addSp delSp modSp new mod">
        <pc:chgData name="Aaron Foster" userId="027355d8-66bb-4dc5-adf5-6518dc01efad" providerId="ADAL" clId="{42155464-9CF5-46EE-AD27-1B0C4764F59A}" dt="2023-11-07T23:37:31.215" v="876" actId="26606"/>
        <pc:sldMkLst>
          <pc:docMk/>
          <pc:sldMk cId="3368405868" sldId="495"/>
        </pc:sldMkLst>
        <pc:spChg chg="mod">
          <ac:chgData name="Aaron Foster" userId="027355d8-66bb-4dc5-adf5-6518dc01efad" providerId="ADAL" clId="{42155464-9CF5-46EE-AD27-1B0C4764F59A}" dt="2023-11-07T23:37:31.215" v="876" actId="26606"/>
          <ac:spMkLst>
            <pc:docMk/>
            <pc:sldMk cId="3368405868" sldId="495"/>
            <ac:spMk id="2" creationId="{A50B2B50-7F6B-A9A8-53BF-9D5C5AD53E62}"/>
          </ac:spMkLst>
        </pc:spChg>
        <pc:spChg chg="mod">
          <ac:chgData name="Aaron Foster" userId="027355d8-66bb-4dc5-adf5-6518dc01efad" providerId="ADAL" clId="{42155464-9CF5-46EE-AD27-1B0C4764F59A}" dt="2023-11-07T23:37:31.215" v="876" actId="26606"/>
          <ac:spMkLst>
            <pc:docMk/>
            <pc:sldMk cId="3368405868" sldId="495"/>
            <ac:spMk id="3" creationId="{84040FD9-4898-F0B1-3088-CE3414FE200F}"/>
          </ac:spMkLst>
        </pc:spChg>
        <pc:spChg chg="del mod">
          <ac:chgData name="Aaron Foster" userId="027355d8-66bb-4dc5-adf5-6518dc01efad" providerId="ADAL" clId="{42155464-9CF5-46EE-AD27-1B0C4764F59A}" dt="2023-11-07T23:37:29.418" v="875"/>
          <ac:spMkLst>
            <pc:docMk/>
            <pc:sldMk cId="3368405868" sldId="495"/>
            <ac:spMk id="4" creationId="{978BECB0-9C5B-237C-9EF0-663D8608FF88}"/>
          </ac:spMkLst>
        </pc:spChg>
        <pc:picChg chg="add mod">
          <ac:chgData name="Aaron Foster" userId="027355d8-66bb-4dc5-adf5-6518dc01efad" providerId="ADAL" clId="{42155464-9CF5-46EE-AD27-1B0C4764F59A}" dt="2023-11-07T23:37:31.215" v="876" actId="26606"/>
          <ac:picMkLst>
            <pc:docMk/>
            <pc:sldMk cId="3368405868" sldId="495"/>
            <ac:picMk id="5" creationId="{955BE84D-69DB-75F0-1A07-11ECECFC8587}"/>
          </ac:picMkLst>
        </pc:picChg>
      </pc:sldChg>
      <pc:sldChg chg="addSp delSp modSp new mod modClrScheme chgLayout">
        <pc:chgData name="Aaron Foster" userId="027355d8-66bb-4dc5-adf5-6518dc01efad" providerId="ADAL" clId="{42155464-9CF5-46EE-AD27-1B0C4764F59A}" dt="2023-11-07T23:35:53.854" v="872" actId="26606"/>
        <pc:sldMkLst>
          <pc:docMk/>
          <pc:sldMk cId="2479359669" sldId="496"/>
        </pc:sldMkLst>
        <pc:spChg chg="mod ord">
          <ac:chgData name="Aaron Foster" userId="027355d8-66bb-4dc5-adf5-6518dc01efad" providerId="ADAL" clId="{42155464-9CF5-46EE-AD27-1B0C4764F59A}" dt="2023-11-07T23:35:53.854" v="872" actId="26606"/>
          <ac:spMkLst>
            <pc:docMk/>
            <pc:sldMk cId="2479359669" sldId="496"/>
            <ac:spMk id="2" creationId="{7E26A2D4-A9C6-A284-73B1-82DF76301BCA}"/>
          </ac:spMkLst>
        </pc:spChg>
        <pc:spChg chg="del mod ord">
          <ac:chgData name="Aaron Foster" userId="027355d8-66bb-4dc5-adf5-6518dc01efad" providerId="ADAL" clId="{42155464-9CF5-46EE-AD27-1B0C4764F59A}" dt="2023-11-07T23:34:45.960" v="747" actId="700"/>
          <ac:spMkLst>
            <pc:docMk/>
            <pc:sldMk cId="2479359669" sldId="496"/>
            <ac:spMk id="3" creationId="{55EB0594-5DF1-2B59-CB71-3C7660C04483}"/>
          </ac:spMkLst>
        </pc:spChg>
        <pc:spChg chg="del">
          <ac:chgData name="Aaron Foster" userId="027355d8-66bb-4dc5-adf5-6518dc01efad" providerId="ADAL" clId="{42155464-9CF5-46EE-AD27-1B0C4764F59A}" dt="2023-11-07T23:34:45.960" v="747" actId="700"/>
          <ac:spMkLst>
            <pc:docMk/>
            <pc:sldMk cId="2479359669" sldId="496"/>
            <ac:spMk id="4" creationId="{651FD73B-3239-629E-EFD5-399FA522B382}"/>
          </ac:spMkLst>
        </pc:spChg>
        <pc:spChg chg="add del mod ord">
          <ac:chgData name="Aaron Foster" userId="027355d8-66bb-4dc5-adf5-6518dc01efad" providerId="ADAL" clId="{42155464-9CF5-46EE-AD27-1B0C4764F59A}" dt="2023-11-07T23:34:51.357" v="748" actId="700"/>
          <ac:spMkLst>
            <pc:docMk/>
            <pc:sldMk cId="2479359669" sldId="496"/>
            <ac:spMk id="5" creationId="{B12498FB-1841-AC70-48BE-4886B5B575E7}"/>
          </ac:spMkLst>
        </pc:spChg>
        <pc:spChg chg="add mod ord">
          <ac:chgData name="Aaron Foster" userId="027355d8-66bb-4dc5-adf5-6518dc01efad" providerId="ADAL" clId="{42155464-9CF5-46EE-AD27-1B0C4764F59A}" dt="2023-11-07T23:35:53.854" v="872" actId="26606"/>
          <ac:spMkLst>
            <pc:docMk/>
            <pc:sldMk cId="2479359669" sldId="496"/>
            <ac:spMk id="6" creationId="{BBF5BD7B-C5B1-F1FF-2E6D-CA44443A5926}"/>
          </ac:spMkLst>
        </pc:spChg>
        <pc:spChg chg="add del mod ord">
          <ac:chgData name="Aaron Foster" userId="027355d8-66bb-4dc5-adf5-6518dc01efad" providerId="ADAL" clId="{42155464-9CF5-46EE-AD27-1B0C4764F59A}" dt="2023-11-07T23:35:48.040" v="871" actId="22"/>
          <ac:spMkLst>
            <pc:docMk/>
            <pc:sldMk cId="2479359669" sldId="496"/>
            <ac:spMk id="7" creationId="{D2A97A1E-C448-38DF-30C7-6200A4EC6ACC}"/>
          </ac:spMkLst>
        </pc:spChg>
        <pc:picChg chg="add mod ord">
          <ac:chgData name="Aaron Foster" userId="027355d8-66bb-4dc5-adf5-6518dc01efad" providerId="ADAL" clId="{42155464-9CF5-46EE-AD27-1B0C4764F59A}" dt="2023-11-07T23:35:53.854" v="872" actId="26606"/>
          <ac:picMkLst>
            <pc:docMk/>
            <pc:sldMk cId="2479359669" sldId="496"/>
            <ac:picMk id="9" creationId="{6AC3B401-4E26-B4C0-A4D0-EB3DD01B5DE1}"/>
          </ac:picMkLst>
        </pc:picChg>
      </pc:sldChg>
      <pc:sldChg chg="addSp delSp modSp new mod">
        <pc:chgData name="Aaron Foster" userId="027355d8-66bb-4dc5-adf5-6518dc01efad" providerId="ADAL" clId="{42155464-9CF5-46EE-AD27-1B0C4764F59A}" dt="2023-11-07T23:43:09.076" v="1191" actId="14100"/>
        <pc:sldMkLst>
          <pc:docMk/>
          <pc:sldMk cId="1809778260" sldId="497"/>
        </pc:sldMkLst>
        <pc:spChg chg="mod">
          <ac:chgData name="Aaron Foster" userId="027355d8-66bb-4dc5-adf5-6518dc01efad" providerId="ADAL" clId="{42155464-9CF5-46EE-AD27-1B0C4764F59A}" dt="2023-11-07T23:39:04.186" v="887" actId="20577"/>
          <ac:spMkLst>
            <pc:docMk/>
            <pc:sldMk cId="1809778260" sldId="497"/>
            <ac:spMk id="2" creationId="{F13E109B-0086-6249-F576-7CC22CA22B14}"/>
          </ac:spMkLst>
        </pc:spChg>
        <pc:spChg chg="mod">
          <ac:chgData name="Aaron Foster" userId="027355d8-66bb-4dc5-adf5-6518dc01efad" providerId="ADAL" clId="{42155464-9CF5-46EE-AD27-1B0C4764F59A}" dt="2023-11-07T23:41:31.148" v="1168" actId="20577"/>
          <ac:spMkLst>
            <pc:docMk/>
            <pc:sldMk cId="1809778260" sldId="497"/>
            <ac:spMk id="3" creationId="{A4300A24-B07A-F4EC-0AD4-675E0787F3AD}"/>
          </ac:spMkLst>
        </pc:spChg>
        <pc:spChg chg="del">
          <ac:chgData name="Aaron Foster" userId="027355d8-66bb-4dc5-adf5-6518dc01efad" providerId="ADAL" clId="{42155464-9CF5-46EE-AD27-1B0C4764F59A}" dt="2023-11-07T23:41:47.195" v="1169" actId="22"/>
          <ac:spMkLst>
            <pc:docMk/>
            <pc:sldMk cId="1809778260" sldId="497"/>
            <ac:spMk id="4" creationId="{913FD1C5-C987-7563-5654-B64E5DB5A1F8}"/>
          </ac:spMkLst>
        </pc:spChg>
        <pc:picChg chg="add mod ord">
          <ac:chgData name="Aaron Foster" userId="027355d8-66bb-4dc5-adf5-6518dc01efad" providerId="ADAL" clId="{42155464-9CF5-46EE-AD27-1B0C4764F59A}" dt="2023-11-07T23:42:50.666" v="1183" actId="14100"/>
          <ac:picMkLst>
            <pc:docMk/>
            <pc:sldMk cId="1809778260" sldId="497"/>
            <ac:picMk id="6" creationId="{6C835F6C-1E6F-49A2-77D5-036064E826BD}"/>
          </ac:picMkLst>
        </pc:picChg>
        <pc:picChg chg="add mod">
          <ac:chgData name="Aaron Foster" userId="027355d8-66bb-4dc5-adf5-6518dc01efad" providerId="ADAL" clId="{42155464-9CF5-46EE-AD27-1B0C4764F59A}" dt="2023-11-07T23:43:01.940" v="1188" actId="14100"/>
          <ac:picMkLst>
            <pc:docMk/>
            <pc:sldMk cId="1809778260" sldId="497"/>
            <ac:picMk id="8" creationId="{A840988C-B525-4E36-4792-CB06CCD79ABB}"/>
          </ac:picMkLst>
        </pc:picChg>
        <pc:picChg chg="add mod">
          <ac:chgData name="Aaron Foster" userId="027355d8-66bb-4dc5-adf5-6518dc01efad" providerId="ADAL" clId="{42155464-9CF5-46EE-AD27-1B0C4764F59A}" dt="2023-11-07T23:42:58.004" v="1186" actId="1076"/>
          <ac:picMkLst>
            <pc:docMk/>
            <pc:sldMk cId="1809778260" sldId="497"/>
            <ac:picMk id="10" creationId="{F40FB7C1-1B39-9B08-53FE-92B7DF3C99FD}"/>
          </ac:picMkLst>
        </pc:picChg>
        <pc:picChg chg="add mod">
          <ac:chgData name="Aaron Foster" userId="027355d8-66bb-4dc5-adf5-6518dc01efad" providerId="ADAL" clId="{42155464-9CF5-46EE-AD27-1B0C4764F59A}" dt="2023-11-07T23:43:09.076" v="1191" actId="14100"/>
          <ac:picMkLst>
            <pc:docMk/>
            <pc:sldMk cId="1809778260" sldId="497"/>
            <ac:picMk id="12" creationId="{BED15E3F-2981-14DE-6BA8-91D2B08ED219}"/>
          </ac:picMkLst>
        </pc:picChg>
      </pc:sldChg>
      <pc:sldChg chg="delSp modSp new mod modClrScheme chgLayout">
        <pc:chgData name="Aaron Foster" userId="027355d8-66bb-4dc5-adf5-6518dc01efad" providerId="ADAL" clId="{42155464-9CF5-46EE-AD27-1B0C4764F59A}" dt="2023-11-08T17:17:44.356" v="5119" actId="20577"/>
        <pc:sldMkLst>
          <pc:docMk/>
          <pc:sldMk cId="1177445132" sldId="498"/>
        </pc:sldMkLst>
        <pc:spChg chg="mod ord">
          <ac:chgData name="Aaron Foster" userId="027355d8-66bb-4dc5-adf5-6518dc01efad" providerId="ADAL" clId="{42155464-9CF5-46EE-AD27-1B0C4764F59A}" dt="2023-11-07T23:47:00.755" v="1435" actId="700"/>
          <ac:spMkLst>
            <pc:docMk/>
            <pc:sldMk cId="1177445132" sldId="498"/>
            <ac:spMk id="2" creationId="{8A50CB9E-50BB-6480-36AA-37495488BF78}"/>
          </ac:spMkLst>
        </pc:spChg>
        <pc:spChg chg="mod ord">
          <ac:chgData name="Aaron Foster" userId="027355d8-66bb-4dc5-adf5-6518dc01efad" providerId="ADAL" clId="{42155464-9CF5-46EE-AD27-1B0C4764F59A}" dt="2023-11-08T17:17:44.356" v="5119" actId="20577"/>
          <ac:spMkLst>
            <pc:docMk/>
            <pc:sldMk cId="1177445132" sldId="498"/>
            <ac:spMk id="3" creationId="{642FDF38-AAD7-0F55-A35A-394403146007}"/>
          </ac:spMkLst>
        </pc:spChg>
        <pc:spChg chg="del">
          <ac:chgData name="Aaron Foster" userId="027355d8-66bb-4dc5-adf5-6518dc01efad" providerId="ADAL" clId="{42155464-9CF5-46EE-AD27-1B0C4764F59A}" dt="2023-11-07T23:47:00.755" v="1435" actId="700"/>
          <ac:spMkLst>
            <pc:docMk/>
            <pc:sldMk cId="1177445132" sldId="498"/>
            <ac:spMk id="4" creationId="{273F237D-D4C5-FE81-3CEE-5AF230D72707}"/>
          </ac:spMkLst>
        </pc:spChg>
      </pc:sldChg>
      <pc:sldChg chg="addSp delSp modSp new mod modClrScheme chgLayout">
        <pc:chgData name="Aaron Foster" userId="027355d8-66bb-4dc5-adf5-6518dc01efad" providerId="ADAL" clId="{42155464-9CF5-46EE-AD27-1B0C4764F59A}" dt="2023-11-08T05:06:51.514" v="4224" actId="14100"/>
        <pc:sldMkLst>
          <pc:docMk/>
          <pc:sldMk cId="1131865809" sldId="499"/>
        </pc:sldMkLst>
        <pc:spChg chg="mod ord">
          <ac:chgData name="Aaron Foster" userId="027355d8-66bb-4dc5-adf5-6518dc01efad" providerId="ADAL" clId="{42155464-9CF5-46EE-AD27-1B0C4764F59A}" dt="2023-11-07T23:54:25.816" v="1648" actId="700"/>
          <ac:spMkLst>
            <pc:docMk/>
            <pc:sldMk cId="1131865809" sldId="499"/>
            <ac:spMk id="2" creationId="{E3AC7550-C57F-D3FF-A51B-BE05896FF58C}"/>
          </ac:spMkLst>
        </pc:spChg>
        <pc:spChg chg="mod ord">
          <ac:chgData name="Aaron Foster" userId="027355d8-66bb-4dc5-adf5-6518dc01efad" providerId="ADAL" clId="{42155464-9CF5-46EE-AD27-1B0C4764F59A}" dt="2023-11-07T23:54:25.816" v="1648" actId="700"/>
          <ac:spMkLst>
            <pc:docMk/>
            <pc:sldMk cId="1131865809" sldId="499"/>
            <ac:spMk id="3" creationId="{CFAF3D3F-2F06-16ED-A582-AF06C89A85F7}"/>
          </ac:spMkLst>
        </pc:spChg>
        <pc:spChg chg="add del mod ord">
          <ac:chgData name="Aaron Foster" userId="027355d8-66bb-4dc5-adf5-6518dc01efad" providerId="ADAL" clId="{42155464-9CF5-46EE-AD27-1B0C4764F59A}" dt="2023-11-07T23:54:32.657" v="1649" actId="22"/>
          <ac:spMkLst>
            <pc:docMk/>
            <pc:sldMk cId="1131865809" sldId="499"/>
            <ac:spMk id="4" creationId="{36DBE1C0-B7F7-9B76-04C1-2671D47D73BA}"/>
          </ac:spMkLst>
        </pc:spChg>
        <pc:picChg chg="add mod ord">
          <ac:chgData name="Aaron Foster" userId="027355d8-66bb-4dc5-adf5-6518dc01efad" providerId="ADAL" clId="{42155464-9CF5-46EE-AD27-1B0C4764F59A}" dt="2023-11-08T05:06:46.001" v="4223" actId="1076"/>
          <ac:picMkLst>
            <pc:docMk/>
            <pc:sldMk cId="1131865809" sldId="499"/>
            <ac:picMk id="6" creationId="{1FC9BE40-AF83-0627-7287-5AC951AA0E07}"/>
          </ac:picMkLst>
        </pc:picChg>
        <pc:picChg chg="add mod">
          <ac:chgData name="Aaron Foster" userId="027355d8-66bb-4dc5-adf5-6518dc01efad" providerId="ADAL" clId="{42155464-9CF5-46EE-AD27-1B0C4764F59A}" dt="2023-11-08T05:06:51.514" v="4224" actId="14100"/>
          <ac:picMkLst>
            <pc:docMk/>
            <pc:sldMk cId="1131865809" sldId="499"/>
            <ac:picMk id="8" creationId="{640F82D4-393E-2951-A40C-055080F2A726}"/>
          </ac:picMkLst>
        </pc:picChg>
        <pc:picChg chg="add mod">
          <ac:chgData name="Aaron Foster" userId="027355d8-66bb-4dc5-adf5-6518dc01efad" providerId="ADAL" clId="{42155464-9CF5-46EE-AD27-1B0C4764F59A}" dt="2023-11-08T05:06:36.988" v="4221" actId="1076"/>
          <ac:picMkLst>
            <pc:docMk/>
            <pc:sldMk cId="1131865809" sldId="499"/>
            <ac:picMk id="10" creationId="{E6C36A0C-24ED-B5B1-A047-9FCE0A5BC261}"/>
          </ac:picMkLst>
        </pc:picChg>
      </pc:sldChg>
      <pc:sldChg chg="addSp delSp modSp new mod">
        <pc:chgData name="Aaron Foster" userId="027355d8-66bb-4dc5-adf5-6518dc01efad" providerId="ADAL" clId="{42155464-9CF5-46EE-AD27-1B0C4764F59A}" dt="2023-11-07T23:58:48.155" v="1946" actId="26606"/>
        <pc:sldMkLst>
          <pc:docMk/>
          <pc:sldMk cId="839639011" sldId="500"/>
        </pc:sldMkLst>
        <pc:spChg chg="mod">
          <ac:chgData name="Aaron Foster" userId="027355d8-66bb-4dc5-adf5-6518dc01efad" providerId="ADAL" clId="{42155464-9CF5-46EE-AD27-1B0C4764F59A}" dt="2023-11-07T23:58:48.155" v="1946" actId="26606"/>
          <ac:spMkLst>
            <pc:docMk/>
            <pc:sldMk cId="839639011" sldId="500"/>
            <ac:spMk id="2" creationId="{9E423213-0173-AB19-70EB-6E3281E5E9B5}"/>
          </ac:spMkLst>
        </pc:spChg>
        <pc:spChg chg="mod">
          <ac:chgData name="Aaron Foster" userId="027355d8-66bb-4dc5-adf5-6518dc01efad" providerId="ADAL" clId="{42155464-9CF5-46EE-AD27-1B0C4764F59A}" dt="2023-11-07T23:58:48.155" v="1946" actId="26606"/>
          <ac:spMkLst>
            <pc:docMk/>
            <pc:sldMk cId="839639011" sldId="500"/>
            <ac:spMk id="3" creationId="{A254D9D3-74CB-ADCA-977C-CCD7FAF9E699}"/>
          </ac:spMkLst>
        </pc:spChg>
        <pc:spChg chg="del mod">
          <ac:chgData name="Aaron Foster" userId="027355d8-66bb-4dc5-adf5-6518dc01efad" providerId="ADAL" clId="{42155464-9CF5-46EE-AD27-1B0C4764F59A}" dt="2023-11-07T23:58:44.161" v="1945" actId="22"/>
          <ac:spMkLst>
            <pc:docMk/>
            <pc:sldMk cId="839639011" sldId="500"/>
            <ac:spMk id="4" creationId="{39D3FA34-B18E-2AB1-B8F8-C4B15A86A91B}"/>
          </ac:spMkLst>
        </pc:spChg>
        <pc:picChg chg="add mod ord">
          <ac:chgData name="Aaron Foster" userId="027355d8-66bb-4dc5-adf5-6518dc01efad" providerId="ADAL" clId="{42155464-9CF5-46EE-AD27-1B0C4764F59A}" dt="2023-11-07T23:58:48.155" v="1946" actId="26606"/>
          <ac:picMkLst>
            <pc:docMk/>
            <pc:sldMk cId="839639011" sldId="500"/>
            <ac:picMk id="6" creationId="{664CC35C-7801-BEA0-63E2-32452FF0AD1E}"/>
          </ac:picMkLst>
        </pc:picChg>
      </pc:sldChg>
      <pc:sldChg chg="addSp delSp modSp new mod modClrScheme chgLayout">
        <pc:chgData name="Aaron Foster" userId="027355d8-66bb-4dc5-adf5-6518dc01efad" providerId="ADAL" clId="{42155464-9CF5-46EE-AD27-1B0C4764F59A}" dt="2023-11-08T04:50:43.185" v="3741" actId="20577"/>
        <pc:sldMkLst>
          <pc:docMk/>
          <pc:sldMk cId="2775326811" sldId="501"/>
        </pc:sldMkLst>
        <pc:spChg chg="del mod ord">
          <ac:chgData name="Aaron Foster" userId="027355d8-66bb-4dc5-adf5-6518dc01efad" providerId="ADAL" clId="{42155464-9CF5-46EE-AD27-1B0C4764F59A}" dt="2023-11-08T00:00:54.275" v="1948" actId="700"/>
          <ac:spMkLst>
            <pc:docMk/>
            <pc:sldMk cId="2775326811" sldId="501"/>
            <ac:spMk id="2" creationId="{7D319061-EEBB-2009-51F4-2C09B4712E74}"/>
          </ac:spMkLst>
        </pc:spChg>
        <pc:spChg chg="del mod ord">
          <ac:chgData name="Aaron Foster" userId="027355d8-66bb-4dc5-adf5-6518dc01efad" providerId="ADAL" clId="{42155464-9CF5-46EE-AD27-1B0C4764F59A}" dt="2023-11-08T00:00:54.275" v="1948" actId="700"/>
          <ac:spMkLst>
            <pc:docMk/>
            <pc:sldMk cId="2775326811" sldId="501"/>
            <ac:spMk id="3" creationId="{EB0D45B5-6A1B-0D85-A4CA-C3DBE12DEE08}"/>
          </ac:spMkLst>
        </pc:spChg>
        <pc:spChg chg="del">
          <ac:chgData name="Aaron Foster" userId="027355d8-66bb-4dc5-adf5-6518dc01efad" providerId="ADAL" clId="{42155464-9CF5-46EE-AD27-1B0C4764F59A}" dt="2023-11-08T00:00:54.275" v="1948" actId="700"/>
          <ac:spMkLst>
            <pc:docMk/>
            <pc:sldMk cId="2775326811" sldId="501"/>
            <ac:spMk id="4" creationId="{D2B6F36E-6438-45B0-7581-92A645653030}"/>
          </ac:spMkLst>
        </pc:spChg>
        <pc:spChg chg="add del mod ord">
          <ac:chgData name="Aaron Foster" userId="027355d8-66bb-4dc5-adf5-6518dc01efad" providerId="ADAL" clId="{42155464-9CF5-46EE-AD27-1B0C4764F59A}" dt="2023-11-08T00:01:07.676" v="1949" actId="700"/>
          <ac:spMkLst>
            <pc:docMk/>
            <pc:sldMk cId="2775326811" sldId="501"/>
            <ac:spMk id="5" creationId="{F79AED44-D592-9612-CE24-7FC096D301A7}"/>
          </ac:spMkLst>
        </pc:spChg>
        <pc:spChg chg="add del mod ord">
          <ac:chgData name="Aaron Foster" userId="027355d8-66bb-4dc5-adf5-6518dc01efad" providerId="ADAL" clId="{42155464-9CF5-46EE-AD27-1B0C4764F59A}" dt="2023-11-08T00:01:07.676" v="1949" actId="700"/>
          <ac:spMkLst>
            <pc:docMk/>
            <pc:sldMk cId="2775326811" sldId="501"/>
            <ac:spMk id="6" creationId="{D067EBC8-19DD-2B88-010D-79BB03102305}"/>
          </ac:spMkLst>
        </pc:spChg>
        <pc:spChg chg="add mod ord">
          <ac:chgData name="Aaron Foster" userId="027355d8-66bb-4dc5-adf5-6518dc01efad" providerId="ADAL" clId="{42155464-9CF5-46EE-AD27-1B0C4764F59A}" dt="2023-11-08T04:50:43.185" v="3741" actId="20577"/>
          <ac:spMkLst>
            <pc:docMk/>
            <pc:sldMk cId="2775326811" sldId="501"/>
            <ac:spMk id="7" creationId="{CE879D00-ABE0-B30C-E04B-3756115A1DE2}"/>
          </ac:spMkLst>
        </pc:spChg>
        <pc:spChg chg="add mod ord">
          <ac:chgData name="Aaron Foster" userId="027355d8-66bb-4dc5-adf5-6518dc01efad" providerId="ADAL" clId="{42155464-9CF5-46EE-AD27-1B0C4764F59A}" dt="2023-11-08T00:01:07.676" v="1949" actId="700"/>
          <ac:spMkLst>
            <pc:docMk/>
            <pc:sldMk cId="2775326811" sldId="501"/>
            <ac:spMk id="8" creationId="{D472D43C-FC6B-C186-60E8-41E5ED76B023}"/>
          </ac:spMkLst>
        </pc:spChg>
        <pc:spChg chg="add mod ord">
          <ac:chgData name="Aaron Foster" userId="027355d8-66bb-4dc5-adf5-6518dc01efad" providerId="ADAL" clId="{42155464-9CF5-46EE-AD27-1B0C4764F59A}" dt="2023-11-08T00:01:07.676" v="1949" actId="700"/>
          <ac:spMkLst>
            <pc:docMk/>
            <pc:sldMk cId="2775326811" sldId="501"/>
            <ac:spMk id="9" creationId="{3D35D57B-6FF8-A26A-BD71-C9B72A31ED47}"/>
          </ac:spMkLst>
        </pc:spChg>
      </pc:sldChg>
      <pc:sldChg chg="addSp delSp modSp new del mod modClrScheme chgLayout">
        <pc:chgData name="Aaron Foster" userId="027355d8-66bb-4dc5-adf5-6518dc01efad" providerId="ADAL" clId="{42155464-9CF5-46EE-AD27-1B0C4764F59A}" dt="2023-11-08T04:50:35.154" v="3730" actId="2696"/>
        <pc:sldMkLst>
          <pc:docMk/>
          <pc:sldMk cId="2715209493" sldId="502"/>
        </pc:sldMkLst>
        <pc:spChg chg="del mod ord">
          <ac:chgData name="Aaron Foster" userId="027355d8-66bb-4dc5-adf5-6518dc01efad" providerId="ADAL" clId="{42155464-9CF5-46EE-AD27-1B0C4764F59A}" dt="2023-11-08T00:01:35.151" v="2032" actId="700"/>
          <ac:spMkLst>
            <pc:docMk/>
            <pc:sldMk cId="2715209493" sldId="502"/>
            <ac:spMk id="2" creationId="{B3A631DD-04CD-324D-DB83-43B1432897BC}"/>
          </ac:spMkLst>
        </pc:spChg>
        <pc:spChg chg="del mod ord">
          <ac:chgData name="Aaron Foster" userId="027355d8-66bb-4dc5-adf5-6518dc01efad" providerId="ADAL" clId="{42155464-9CF5-46EE-AD27-1B0C4764F59A}" dt="2023-11-08T00:01:35.151" v="2032" actId="700"/>
          <ac:spMkLst>
            <pc:docMk/>
            <pc:sldMk cId="2715209493" sldId="502"/>
            <ac:spMk id="3" creationId="{5B9B93D5-B30A-1D93-0E76-D70AAF8FF9B4}"/>
          </ac:spMkLst>
        </pc:spChg>
        <pc:spChg chg="del">
          <ac:chgData name="Aaron Foster" userId="027355d8-66bb-4dc5-adf5-6518dc01efad" providerId="ADAL" clId="{42155464-9CF5-46EE-AD27-1B0C4764F59A}" dt="2023-11-08T00:01:35.151" v="2032" actId="700"/>
          <ac:spMkLst>
            <pc:docMk/>
            <pc:sldMk cId="2715209493" sldId="502"/>
            <ac:spMk id="4" creationId="{8D09701B-0C12-126A-5D88-61A782A4AD8D}"/>
          </ac:spMkLst>
        </pc:spChg>
        <pc:spChg chg="add mod ord">
          <ac:chgData name="Aaron Foster" userId="027355d8-66bb-4dc5-adf5-6518dc01efad" providerId="ADAL" clId="{42155464-9CF5-46EE-AD27-1B0C4764F59A}" dt="2023-11-08T00:01:35.151" v="2032" actId="700"/>
          <ac:spMkLst>
            <pc:docMk/>
            <pc:sldMk cId="2715209493" sldId="502"/>
            <ac:spMk id="5" creationId="{89E3908E-55C4-5856-4767-24F92447242D}"/>
          </ac:spMkLst>
        </pc:spChg>
        <pc:spChg chg="add mod ord">
          <ac:chgData name="Aaron Foster" userId="027355d8-66bb-4dc5-adf5-6518dc01efad" providerId="ADAL" clId="{42155464-9CF5-46EE-AD27-1B0C4764F59A}" dt="2023-11-08T04:31:50.882" v="3476" actId="21"/>
          <ac:spMkLst>
            <pc:docMk/>
            <pc:sldMk cId="2715209493" sldId="502"/>
            <ac:spMk id="6" creationId="{5A62571D-D31C-CEF4-D9D1-4799577CB373}"/>
          </ac:spMkLst>
        </pc:spChg>
      </pc:sldChg>
      <pc:sldChg chg="addSp delSp modSp new mod">
        <pc:chgData name="Aaron Foster" userId="027355d8-66bb-4dc5-adf5-6518dc01efad" providerId="ADAL" clId="{42155464-9CF5-46EE-AD27-1B0C4764F59A}" dt="2023-11-08T17:37:29.760" v="5165" actId="20577"/>
        <pc:sldMkLst>
          <pc:docMk/>
          <pc:sldMk cId="3112501875" sldId="503"/>
        </pc:sldMkLst>
        <pc:spChg chg="mod">
          <ac:chgData name="Aaron Foster" userId="027355d8-66bb-4dc5-adf5-6518dc01efad" providerId="ADAL" clId="{42155464-9CF5-46EE-AD27-1B0C4764F59A}" dt="2023-11-08T00:13:38.611" v="2342" actId="26606"/>
          <ac:spMkLst>
            <pc:docMk/>
            <pc:sldMk cId="3112501875" sldId="503"/>
            <ac:spMk id="2" creationId="{C2A1D579-8607-01B0-1A07-F8887C1B4601}"/>
          </ac:spMkLst>
        </pc:spChg>
        <pc:spChg chg="mod">
          <ac:chgData name="Aaron Foster" userId="027355d8-66bb-4dc5-adf5-6518dc01efad" providerId="ADAL" clId="{42155464-9CF5-46EE-AD27-1B0C4764F59A}" dt="2023-11-08T17:37:29.760" v="5165" actId="20577"/>
          <ac:spMkLst>
            <pc:docMk/>
            <pc:sldMk cId="3112501875" sldId="503"/>
            <ac:spMk id="3" creationId="{8C51C55B-398F-7914-460D-1278F1E36A95}"/>
          </ac:spMkLst>
        </pc:spChg>
        <pc:spChg chg="del mod">
          <ac:chgData name="Aaron Foster" userId="027355d8-66bb-4dc5-adf5-6518dc01efad" providerId="ADAL" clId="{42155464-9CF5-46EE-AD27-1B0C4764F59A}" dt="2023-11-08T00:13:35.345" v="2341" actId="22"/>
          <ac:spMkLst>
            <pc:docMk/>
            <pc:sldMk cId="3112501875" sldId="503"/>
            <ac:spMk id="4" creationId="{71870F93-9CCF-344F-A3AB-FFE454A32EF6}"/>
          </ac:spMkLst>
        </pc:spChg>
        <pc:spChg chg="add mod">
          <ac:chgData name="Aaron Foster" userId="027355d8-66bb-4dc5-adf5-6518dc01efad" providerId="ADAL" clId="{42155464-9CF5-46EE-AD27-1B0C4764F59A}" dt="2023-11-08T00:17:35.664" v="2502" actId="20577"/>
          <ac:spMkLst>
            <pc:docMk/>
            <pc:sldMk cId="3112501875" sldId="503"/>
            <ac:spMk id="7" creationId="{3215670B-3912-AE4E-3346-0CA3A250BB0C}"/>
          </ac:spMkLst>
        </pc:spChg>
        <pc:picChg chg="add mod ord">
          <ac:chgData name="Aaron Foster" userId="027355d8-66bb-4dc5-adf5-6518dc01efad" providerId="ADAL" clId="{42155464-9CF5-46EE-AD27-1B0C4764F59A}" dt="2023-11-08T00:14:18.459" v="2343" actId="1076"/>
          <ac:picMkLst>
            <pc:docMk/>
            <pc:sldMk cId="3112501875" sldId="503"/>
            <ac:picMk id="6" creationId="{78E31DD4-417C-9BB5-F792-538E997CAD61}"/>
          </ac:picMkLst>
        </pc:picChg>
      </pc:sldChg>
      <pc:sldChg chg="addSp delSp modSp new del mod modClrScheme chgLayout">
        <pc:chgData name="Aaron Foster" userId="027355d8-66bb-4dc5-adf5-6518dc01efad" providerId="ADAL" clId="{42155464-9CF5-46EE-AD27-1B0C4764F59A}" dt="2023-11-08T05:01:38.729" v="4032" actId="2696"/>
        <pc:sldMkLst>
          <pc:docMk/>
          <pc:sldMk cId="371023784" sldId="504"/>
        </pc:sldMkLst>
        <pc:spChg chg="del mod ord">
          <ac:chgData name="Aaron Foster" userId="027355d8-66bb-4dc5-adf5-6518dc01efad" providerId="ADAL" clId="{42155464-9CF5-46EE-AD27-1B0C4764F59A}" dt="2023-11-08T04:59:09.643" v="3940" actId="700"/>
          <ac:spMkLst>
            <pc:docMk/>
            <pc:sldMk cId="371023784" sldId="504"/>
            <ac:spMk id="2" creationId="{398C6062-C819-1D6B-0FFA-0D0FC80877A6}"/>
          </ac:spMkLst>
        </pc:spChg>
        <pc:spChg chg="mod ord">
          <ac:chgData name="Aaron Foster" userId="027355d8-66bb-4dc5-adf5-6518dc01efad" providerId="ADAL" clId="{42155464-9CF5-46EE-AD27-1B0C4764F59A}" dt="2023-11-08T04:59:09.643" v="3940" actId="700"/>
          <ac:spMkLst>
            <pc:docMk/>
            <pc:sldMk cId="371023784" sldId="504"/>
            <ac:spMk id="3" creationId="{8B33A5B5-91CF-3642-B6E7-4FEA17771FA8}"/>
          </ac:spMkLst>
        </pc:spChg>
        <pc:spChg chg="add mod ord">
          <ac:chgData name="Aaron Foster" userId="027355d8-66bb-4dc5-adf5-6518dc01efad" providerId="ADAL" clId="{42155464-9CF5-46EE-AD27-1B0C4764F59A}" dt="2023-11-08T04:59:09.643" v="3940" actId="700"/>
          <ac:spMkLst>
            <pc:docMk/>
            <pc:sldMk cId="371023784" sldId="504"/>
            <ac:spMk id="4" creationId="{45FD616B-D5EF-C686-B0F5-1D5B039B33A0}"/>
          </ac:spMkLst>
        </pc:spChg>
        <pc:spChg chg="add mod ord">
          <ac:chgData name="Aaron Foster" userId="027355d8-66bb-4dc5-adf5-6518dc01efad" providerId="ADAL" clId="{42155464-9CF5-46EE-AD27-1B0C4764F59A}" dt="2023-11-08T04:59:09.643" v="3940" actId="700"/>
          <ac:spMkLst>
            <pc:docMk/>
            <pc:sldMk cId="371023784" sldId="504"/>
            <ac:spMk id="5" creationId="{D84D4AA1-5C3B-44E4-D88D-B1921C9F6275}"/>
          </ac:spMkLst>
        </pc:spChg>
      </pc:sldChg>
      <pc:sldChg chg="modSp new del mod">
        <pc:chgData name="Aaron Foster" userId="027355d8-66bb-4dc5-adf5-6518dc01efad" providerId="ADAL" clId="{42155464-9CF5-46EE-AD27-1B0C4764F59A}" dt="2023-11-08T05:01:41.613" v="4033" actId="2696"/>
        <pc:sldMkLst>
          <pc:docMk/>
          <pc:sldMk cId="4091483233" sldId="505"/>
        </pc:sldMkLst>
        <pc:spChg chg="mod">
          <ac:chgData name="Aaron Foster" userId="027355d8-66bb-4dc5-adf5-6518dc01efad" providerId="ADAL" clId="{42155464-9CF5-46EE-AD27-1B0C4764F59A}" dt="2023-11-08T04:39:58.761" v="3499" actId="21"/>
          <ac:spMkLst>
            <pc:docMk/>
            <pc:sldMk cId="4091483233" sldId="505"/>
            <ac:spMk id="3" creationId="{A4D12663-BD03-145F-2C70-41B561DBC58E}"/>
          </ac:spMkLst>
        </pc:spChg>
      </pc:sldChg>
      <pc:sldChg chg="modSp new mod">
        <pc:chgData name="Aaron Foster" userId="027355d8-66bb-4dc5-adf5-6518dc01efad" providerId="ADAL" clId="{42155464-9CF5-46EE-AD27-1B0C4764F59A}" dt="2023-11-08T05:01:07.448" v="4013" actId="20577"/>
        <pc:sldMkLst>
          <pc:docMk/>
          <pc:sldMk cId="2728732252" sldId="506"/>
        </pc:sldMkLst>
        <pc:spChg chg="mod">
          <ac:chgData name="Aaron Foster" userId="027355d8-66bb-4dc5-adf5-6518dc01efad" providerId="ADAL" clId="{42155464-9CF5-46EE-AD27-1B0C4764F59A}" dt="2023-11-08T05:01:07.448" v="4013" actId="20577"/>
          <ac:spMkLst>
            <pc:docMk/>
            <pc:sldMk cId="2728732252" sldId="506"/>
            <ac:spMk id="2" creationId="{32614F7D-8C0A-1457-E244-9638C8AEC0A6}"/>
          </ac:spMkLst>
        </pc:spChg>
        <pc:spChg chg="mod">
          <ac:chgData name="Aaron Foster" userId="027355d8-66bb-4dc5-adf5-6518dc01efad" providerId="ADAL" clId="{42155464-9CF5-46EE-AD27-1B0C4764F59A}" dt="2023-11-08T04:31:39.739" v="3475" actId="5793"/>
          <ac:spMkLst>
            <pc:docMk/>
            <pc:sldMk cId="2728732252" sldId="506"/>
            <ac:spMk id="3" creationId="{B39252BB-BE57-FBBA-2840-8476BA631547}"/>
          </ac:spMkLst>
        </pc:spChg>
        <pc:spChg chg="mod">
          <ac:chgData name="Aaron Foster" userId="027355d8-66bb-4dc5-adf5-6518dc01efad" providerId="ADAL" clId="{42155464-9CF5-46EE-AD27-1B0C4764F59A}" dt="2023-11-08T05:00:28.844" v="3957" actId="5793"/>
          <ac:spMkLst>
            <pc:docMk/>
            <pc:sldMk cId="2728732252" sldId="506"/>
            <ac:spMk id="4" creationId="{3AF10065-938C-723C-515C-CFA33F09EC8C}"/>
          </ac:spMkLst>
        </pc:spChg>
      </pc:sldChg>
      <pc:sldChg chg="modSp new mod ord">
        <pc:chgData name="Aaron Foster" userId="027355d8-66bb-4dc5-adf5-6518dc01efad" providerId="ADAL" clId="{42155464-9CF5-46EE-AD27-1B0C4764F59A}" dt="2023-11-08T17:37:59.601" v="5179" actId="20577"/>
        <pc:sldMkLst>
          <pc:docMk/>
          <pc:sldMk cId="1245058191" sldId="507"/>
        </pc:sldMkLst>
        <pc:spChg chg="mod">
          <ac:chgData name="Aaron Foster" userId="027355d8-66bb-4dc5-adf5-6518dc01efad" providerId="ADAL" clId="{42155464-9CF5-46EE-AD27-1B0C4764F59A}" dt="2023-11-08T04:40:16.844" v="3518" actId="20577"/>
          <ac:spMkLst>
            <pc:docMk/>
            <pc:sldMk cId="1245058191" sldId="507"/>
            <ac:spMk id="2" creationId="{980D155B-546D-EC64-4A09-90DFEFA7C043}"/>
          </ac:spMkLst>
        </pc:spChg>
        <pc:spChg chg="mod">
          <ac:chgData name="Aaron Foster" userId="027355d8-66bb-4dc5-adf5-6518dc01efad" providerId="ADAL" clId="{42155464-9CF5-46EE-AD27-1B0C4764F59A}" dt="2023-11-08T17:37:59.601" v="5179" actId="20577"/>
          <ac:spMkLst>
            <pc:docMk/>
            <pc:sldMk cId="1245058191" sldId="507"/>
            <ac:spMk id="3" creationId="{992BDCBD-F48B-D872-B4B8-CA4A59E5202A}"/>
          </ac:spMkLst>
        </pc:spChg>
        <pc:spChg chg="mod">
          <ac:chgData name="Aaron Foster" userId="027355d8-66bb-4dc5-adf5-6518dc01efad" providerId="ADAL" clId="{42155464-9CF5-46EE-AD27-1B0C4764F59A}" dt="2023-11-08T04:40:07.357" v="3501" actId="5793"/>
          <ac:spMkLst>
            <pc:docMk/>
            <pc:sldMk cId="1245058191" sldId="507"/>
            <ac:spMk id="4" creationId="{35080347-CE8E-DDB4-361F-2F305BD02C99}"/>
          </ac:spMkLst>
        </pc:spChg>
      </pc:sldChg>
      <pc:sldChg chg="addSp delSp modSp new del mod chgLayout">
        <pc:chgData name="Aaron Foster" userId="027355d8-66bb-4dc5-adf5-6518dc01efad" providerId="ADAL" clId="{42155464-9CF5-46EE-AD27-1B0C4764F59A}" dt="2023-11-08T05:00:43.835" v="3960" actId="2696"/>
        <pc:sldMkLst>
          <pc:docMk/>
          <pc:sldMk cId="2349934853" sldId="508"/>
        </pc:sldMkLst>
        <pc:spChg chg="mod ord">
          <ac:chgData name="Aaron Foster" userId="027355d8-66bb-4dc5-adf5-6518dc01efad" providerId="ADAL" clId="{42155464-9CF5-46EE-AD27-1B0C4764F59A}" dt="2023-11-08T04:58:44.619" v="3939" actId="700"/>
          <ac:spMkLst>
            <pc:docMk/>
            <pc:sldMk cId="2349934853" sldId="508"/>
            <ac:spMk id="2" creationId="{80D61D6E-3E08-C505-5C25-0C123B4687AC}"/>
          </ac:spMkLst>
        </pc:spChg>
        <pc:spChg chg="mod ord">
          <ac:chgData name="Aaron Foster" userId="027355d8-66bb-4dc5-adf5-6518dc01efad" providerId="ADAL" clId="{42155464-9CF5-46EE-AD27-1B0C4764F59A}" dt="2023-11-08T04:58:44.619" v="3939" actId="700"/>
          <ac:spMkLst>
            <pc:docMk/>
            <pc:sldMk cId="2349934853" sldId="508"/>
            <ac:spMk id="3" creationId="{4A95CF7A-6763-295C-C325-00A98AA4AF8A}"/>
          </ac:spMkLst>
        </pc:spChg>
        <pc:spChg chg="mod ord">
          <ac:chgData name="Aaron Foster" userId="027355d8-66bb-4dc5-adf5-6518dc01efad" providerId="ADAL" clId="{42155464-9CF5-46EE-AD27-1B0C4764F59A}" dt="2023-11-08T05:00:23.933" v="3955" actId="21"/>
          <ac:spMkLst>
            <pc:docMk/>
            <pc:sldMk cId="2349934853" sldId="508"/>
            <ac:spMk id="4" creationId="{B687B390-F687-B131-7702-6EE59D79672C}"/>
          </ac:spMkLst>
        </pc:spChg>
        <pc:spChg chg="add del">
          <ac:chgData name="Aaron Foster" userId="027355d8-66bb-4dc5-adf5-6518dc01efad" providerId="ADAL" clId="{42155464-9CF5-46EE-AD27-1B0C4764F59A}" dt="2023-11-08T04:58:12.223" v="3935" actId="22"/>
          <ac:spMkLst>
            <pc:docMk/>
            <pc:sldMk cId="2349934853" sldId="508"/>
            <ac:spMk id="6" creationId="{49AA90EB-BF97-2FCA-1B83-6A48F318803D}"/>
          </ac:spMkLst>
        </pc:spChg>
      </pc:sldChg>
      <pc:sldChg chg="modSp new del mod">
        <pc:chgData name="Aaron Foster" userId="027355d8-66bb-4dc5-adf5-6518dc01efad" providerId="ADAL" clId="{42155464-9CF5-46EE-AD27-1B0C4764F59A}" dt="2023-11-08T05:01:12.128" v="4014" actId="2696"/>
        <pc:sldMkLst>
          <pc:docMk/>
          <pc:sldMk cId="766441272" sldId="509"/>
        </pc:sldMkLst>
        <pc:spChg chg="mod">
          <ac:chgData name="Aaron Foster" userId="027355d8-66bb-4dc5-adf5-6518dc01efad" providerId="ADAL" clId="{42155464-9CF5-46EE-AD27-1B0C4764F59A}" dt="2023-11-08T04:51:21.718" v="3760" actId="20577"/>
          <ac:spMkLst>
            <pc:docMk/>
            <pc:sldMk cId="766441272" sldId="509"/>
            <ac:spMk id="2" creationId="{A6CF5D5E-35B0-DA06-05DD-3291185D9C1C}"/>
          </ac:spMkLst>
        </pc:spChg>
        <pc:spChg chg="mod">
          <ac:chgData name="Aaron Foster" userId="027355d8-66bb-4dc5-adf5-6518dc01efad" providerId="ADAL" clId="{42155464-9CF5-46EE-AD27-1B0C4764F59A}" dt="2023-11-08T05:00:00.872" v="3952" actId="21"/>
          <ac:spMkLst>
            <pc:docMk/>
            <pc:sldMk cId="766441272" sldId="509"/>
            <ac:spMk id="3" creationId="{EE55E5D8-16F8-1895-7D51-3ED0584550BF}"/>
          </ac:spMkLst>
        </pc:spChg>
      </pc:sldChg>
      <pc:sldChg chg="modSp new mod">
        <pc:chgData name="Aaron Foster" userId="027355d8-66bb-4dc5-adf5-6518dc01efad" providerId="ADAL" clId="{42155464-9CF5-46EE-AD27-1B0C4764F59A}" dt="2023-11-08T05:01:29.525" v="4031" actId="20577"/>
        <pc:sldMkLst>
          <pc:docMk/>
          <pc:sldMk cId="3682516992" sldId="510"/>
        </pc:sldMkLst>
        <pc:spChg chg="mod">
          <ac:chgData name="Aaron Foster" userId="027355d8-66bb-4dc5-adf5-6518dc01efad" providerId="ADAL" clId="{42155464-9CF5-46EE-AD27-1B0C4764F59A}" dt="2023-11-08T05:01:29.525" v="4031" actId="20577"/>
          <ac:spMkLst>
            <pc:docMk/>
            <pc:sldMk cId="3682516992" sldId="510"/>
            <ac:spMk id="2" creationId="{F2262056-AD61-9977-705E-F1C73AC3DCB1}"/>
          </ac:spMkLst>
        </pc:spChg>
        <pc:spChg chg="mod">
          <ac:chgData name="Aaron Foster" userId="027355d8-66bb-4dc5-adf5-6518dc01efad" providerId="ADAL" clId="{42155464-9CF5-46EE-AD27-1B0C4764F59A}" dt="2023-11-08T04:59:40.947" v="3946" actId="27636"/>
          <ac:spMkLst>
            <pc:docMk/>
            <pc:sldMk cId="3682516992" sldId="510"/>
            <ac:spMk id="3" creationId="{7BBCBCD5-812A-1762-09E0-BAC1CDFA53AD}"/>
          </ac:spMkLst>
        </pc:spChg>
        <pc:spChg chg="mod">
          <ac:chgData name="Aaron Foster" userId="027355d8-66bb-4dc5-adf5-6518dc01efad" providerId="ADAL" clId="{42155464-9CF5-46EE-AD27-1B0C4764F59A}" dt="2023-11-08T04:59:46.169" v="3950" actId="20577"/>
          <ac:spMkLst>
            <pc:docMk/>
            <pc:sldMk cId="3682516992" sldId="510"/>
            <ac:spMk id="4" creationId="{FC2516DE-9EAA-6F49-4221-4C87ED4AE6BB}"/>
          </ac:spMkLst>
        </pc:spChg>
      </pc:sldChg>
      <pc:sldChg chg="addSp delSp modSp new mod modClrScheme chgLayout">
        <pc:chgData name="Aaron Foster" userId="027355d8-66bb-4dc5-adf5-6518dc01efad" providerId="ADAL" clId="{42155464-9CF5-46EE-AD27-1B0C4764F59A}" dt="2023-11-08T17:41:50.471" v="5527" actId="20577"/>
        <pc:sldMkLst>
          <pc:docMk/>
          <pc:sldMk cId="2010494695" sldId="511"/>
        </pc:sldMkLst>
        <pc:spChg chg="del mod ord">
          <ac:chgData name="Aaron Foster" userId="027355d8-66bb-4dc5-adf5-6518dc01efad" providerId="ADAL" clId="{42155464-9CF5-46EE-AD27-1B0C4764F59A}" dt="2023-11-08T05:09:34.911" v="4229" actId="700"/>
          <ac:spMkLst>
            <pc:docMk/>
            <pc:sldMk cId="2010494695" sldId="511"/>
            <ac:spMk id="2" creationId="{87333F61-6317-1934-6E65-29F3E61FDA7B}"/>
          </ac:spMkLst>
        </pc:spChg>
        <pc:spChg chg="del mod ord">
          <ac:chgData name="Aaron Foster" userId="027355d8-66bb-4dc5-adf5-6518dc01efad" providerId="ADAL" clId="{42155464-9CF5-46EE-AD27-1B0C4764F59A}" dt="2023-11-08T05:09:34.911" v="4229" actId="700"/>
          <ac:spMkLst>
            <pc:docMk/>
            <pc:sldMk cId="2010494695" sldId="511"/>
            <ac:spMk id="3" creationId="{30594D1A-0E68-00E1-4D10-B7A45EC4B6A8}"/>
          </ac:spMkLst>
        </pc:spChg>
        <pc:spChg chg="del">
          <ac:chgData name="Aaron Foster" userId="027355d8-66bb-4dc5-adf5-6518dc01efad" providerId="ADAL" clId="{42155464-9CF5-46EE-AD27-1B0C4764F59A}" dt="2023-11-08T05:09:34.911" v="4229" actId="700"/>
          <ac:spMkLst>
            <pc:docMk/>
            <pc:sldMk cId="2010494695" sldId="511"/>
            <ac:spMk id="4" creationId="{A1B72D82-14A6-05D9-ACD8-86A14B509D7B}"/>
          </ac:spMkLst>
        </pc:spChg>
        <pc:spChg chg="add mod ord">
          <ac:chgData name="Aaron Foster" userId="027355d8-66bb-4dc5-adf5-6518dc01efad" providerId="ADAL" clId="{42155464-9CF5-46EE-AD27-1B0C4764F59A}" dt="2023-11-08T05:15:36.557" v="4703" actId="26606"/>
          <ac:spMkLst>
            <pc:docMk/>
            <pc:sldMk cId="2010494695" sldId="511"/>
            <ac:spMk id="5" creationId="{3C80152E-2D86-735D-0EBF-CD3CCBB9F863}"/>
          </ac:spMkLst>
        </pc:spChg>
        <pc:spChg chg="add del mod ord">
          <ac:chgData name="Aaron Foster" userId="027355d8-66bb-4dc5-adf5-6518dc01efad" providerId="ADAL" clId="{42155464-9CF5-46EE-AD27-1B0C4764F59A}" dt="2023-11-08T05:15:36.557" v="4703" actId="26606"/>
          <ac:spMkLst>
            <pc:docMk/>
            <pc:sldMk cId="2010494695" sldId="511"/>
            <ac:spMk id="6" creationId="{70693B95-F49D-A204-40FB-016174759996}"/>
          </ac:spMkLst>
        </pc:spChg>
        <pc:graphicFrameChg chg="add del">
          <ac:chgData name="Aaron Foster" userId="027355d8-66bb-4dc5-adf5-6518dc01efad" providerId="ADAL" clId="{42155464-9CF5-46EE-AD27-1B0C4764F59A}" dt="2023-11-08T05:15:36.523" v="4702" actId="26606"/>
          <ac:graphicFrameMkLst>
            <pc:docMk/>
            <pc:sldMk cId="2010494695" sldId="511"/>
            <ac:graphicFrameMk id="8" creationId="{C3030396-3796-C7C2-CDEE-A41A20E1FDC2}"/>
          </ac:graphicFrameMkLst>
        </pc:graphicFrameChg>
        <pc:graphicFrameChg chg="add mod modGraphic">
          <ac:chgData name="Aaron Foster" userId="027355d8-66bb-4dc5-adf5-6518dc01efad" providerId="ADAL" clId="{42155464-9CF5-46EE-AD27-1B0C4764F59A}" dt="2023-11-08T17:41:50.471" v="5527" actId="20577"/>
          <ac:graphicFrameMkLst>
            <pc:docMk/>
            <pc:sldMk cId="2010494695" sldId="511"/>
            <ac:graphicFrameMk id="10" creationId="{121C69DF-5F7C-F4ED-E8F7-A8DAEE54CEA0}"/>
          </ac:graphicFrameMkLst>
        </pc:graphicFrameChg>
      </pc:sldChg>
      <pc:sldChg chg="addSp delSp modSp new mod ord">
        <pc:chgData name="Aaron Foster" userId="027355d8-66bb-4dc5-adf5-6518dc01efad" providerId="ADAL" clId="{42155464-9CF5-46EE-AD27-1B0C4764F59A}" dt="2023-11-08T05:25:43.973" v="5017"/>
        <pc:sldMkLst>
          <pc:docMk/>
          <pc:sldMk cId="3549578858" sldId="512"/>
        </pc:sldMkLst>
        <pc:spChg chg="del">
          <ac:chgData name="Aaron Foster" userId="027355d8-66bb-4dc5-adf5-6518dc01efad" providerId="ADAL" clId="{42155464-9CF5-46EE-AD27-1B0C4764F59A}" dt="2023-11-08T05:25:33.046" v="5014" actId="478"/>
          <ac:spMkLst>
            <pc:docMk/>
            <pc:sldMk cId="3549578858" sldId="512"/>
            <ac:spMk id="2" creationId="{81758954-EC96-A8F5-B3CE-81C6B0265023}"/>
          </ac:spMkLst>
        </pc:spChg>
        <pc:spChg chg="mod">
          <ac:chgData name="Aaron Foster" userId="027355d8-66bb-4dc5-adf5-6518dc01efad" providerId="ADAL" clId="{42155464-9CF5-46EE-AD27-1B0C4764F59A}" dt="2023-11-08T05:24:32.583" v="5009" actId="27636"/>
          <ac:spMkLst>
            <pc:docMk/>
            <pc:sldMk cId="3549578858" sldId="512"/>
            <ac:spMk id="3" creationId="{E7196837-AF2D-A6AD-E744-0187EFD4A480}"/>
          </ac:spMkLst>
        </pc:spChg>
        <pc:picChg chg="add del">
          <ac:chgData name="Aaron Foster" userId="027355d8-66bb-4dc5-adf5-6518dc01efad" providerId="ADAL" clId="{42155464-9CF5-46EE-AD27-1B0C4764F59A}" dt="2023-11-08T05:25:24.044" v="5011"/>
          <ac:picMkLst>
            <pc:docMk/>
            <pc:sldMk cId="3549578858" sldId="512"/>
            <ac:picMk id="4" creationId="{B43385CF-DCCD-A10C-765D-600CAA352148}"/>
          </ac:picMkLst>
        </pc:picChg>
        <pc:picChg chg="add mod">
          <ac:chgData name="Aaron Foster" userId="027355d8-66bb-4dc5-adf5-6518dc01efad" providerId="ADAL" clId="{42155464-9CF5-46EE-AD27-1B0C4764F59A}" dt="2023-11-08T05:25:36.916" v="5015" actId="1076"/>
          <ac:picMkLst>
            <pc:docMk/>
            <pc:sldMk cId="3549578858" sldId="512"/>
            <ac:picMk id="5" creationId="{30ADA607-2FE9-F5F1-6F28-13CBD35CDA9D}"/>
          </ac:picMkLst>
        </pc:picChg>
      </pc:sldChg>
      <pc:sldChg chg="addSp delSp modSp new mod ord modClrScheme chgLayout">
        <pc:chgData name="Aaron Foster" userId="027355d8-66bb-4dc5-adf5-6518dc01efad" providerId="ADAL" clId="{42155464-9CF5-46EE-AD27-1B0C4764F59A}" dt="2023-11-08T17:43:07.813" v="5548" actId="26606"/>
        <pc:sldMkLst>
          <pc:docMk/>
          <pc:sldMk cId="2880213585" sldId="513"/>
        </pc:sldMkLst>
        <pc:spChg chg="del">
          <ac:chgData name="Aaron Foster" userId="027355d8-66bb-4dc5-adf5-6518dc01efad" providerId="ADAL" clId="{42155464-9CF5-46EE-AD27-1B0C4764F59A}" dt="2023-11-08T17:42:26.917" v="5531" actId="700"/>
          <ac:spMkLst>
            <pc:docMk/>
            <pc:sldMk cId="2880213585" sldId="513"/>
            <ac:spMk id="2" creationId="{17EF7617-2D75-DEFB-3035-82EAAF7BACCC}"/>
          </ac:spMkLst>
        </pc:spChg>
        <pc:spChg chg="del">
          <ac:chgData name="Aaron Foster" userId="027355d8-66bb-4dc5-adf5-6518dc01efad" providerId="ADAL" clId="{42155464-9CF5-46EE-AD27-1B0C4764F59A}" dt="2023-11-08T17:42:26.917" v="5531" actId="700"/>
          <ac:spMkLst>
            <pc:docMk/>
            <pc:sldMk cId="2880213585" sldId="513"/>
            <ac:spMk id="3" creationId="{BEDC01D6-A671-1641-A44E-05DEA7BC3B04}"/>
          </ac:spMkLst>
        </pc:spChg>
        <pc:spChg chg="add mod ord">
          <ac:chgData name="Aaron Foster" userId="027355d8-66bb-4dc5-adf5-6518dc01efad" providerId="ADAL" clId="{42155464-9CF5-46EE-AD27-1B0C4764F59A}" dt="2023-11-08T17:43:07.813" v="5548" actId="26606"/>
          <ac:spMkLst>
            <pc:docMk/>
            <pc:sldMk cId="2880213585" sldId="513"/>
            <ac:spMk id="4" creationId="{52CF6113-1A05-B0ED-B81A-EC71F95C09B1}"/>
          </ac:spMkLst>
        </pc:spChg>
        <pc:spChg chg="add del mod ord">
          <ac:chgData name="Aaron Foster" userId="027355d8-66bb-4dc5-adf5-6518dc01efad" providerId="ADAL" clId="{42155464-9CF5-46EE-AD27-1B0C4764F59A}" dt="2023-11-08T17:43:07.813" v="5548" actId="26606"/>
          <ac:spMkLst>
            <pc:docMk/>
            <pc:sldMk cId="2880213585" sldId="513"/>
            <ac:spMk id="5" creationId="{D113069E-1424-1CD9-C396-BE5EA1202B8C}"/>
          </ac:spMkLst>
        </pc:spChg>
      </pc:sldChg>
      <pc:sldMasterChg chg="delSldLayout">
        <pc:chgData name="Aaron Foster" userId="027355d8-66bb-4dc5-adf5-6518dc01efad" providerId="ADAL" clId="{42155464-9CF5-46EE-AD27-1B0C4764F59A}" dt="2023-11-08T05:20:27.096" v="4988" actId="47"/>
        <pc:sldMasterMkLst>
          <pc:docMk/>
          <pc:sldMasterMk cId="2676601166" sldId="2147483660"/>
        </pc:sldMasterMkLst>
        <pc:sldLayoutChg chg="del">
          <pc:chgData name="Aaron Foster" userId="027355d8-66bb-4dc5-adf5-6518dc01efad" providerId="ADAL" clId="{42155464-9CF5-46EE-AD27-1B0C4764F59A}" dt="2023-11-08T05:20:27.096" v="4988" actId="47"/>
          <pc:sldLayoutMkLst>
            <pc:docMk/>
            <pc:sldMasterMk cId="2676601166" sldId="2147483660"/>
            <pc:sldLayoutMk cId="2086945870" sldId="2147483683"/>
          </pc:sldLayoutMkLst>
        </pc:sldLayoutChg>
        <pc:sldLayoutChg chg="del">
          <pc:chgData name="Aaron Foster" userId="027355d8-66bb-4dc5-adf5-6518dc01efad" providerId="ADAL" clId="{42155464-9CF5-46EE-AD27-1B0C4764F59A}" dt="2023-11-08T05:19:52.921" v="4974" actId="47"/>
          <pc:sldLayoutMkLst>
            <pc:docMk/>
            <pc:sldMasterMk cId="2676601166" sldId="2147483660"/>
            <pc:sldLayoutMk cId="2962985953" sldId="2147483684"/>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28575" cap="rnd">
              <a:solidFill>
                <a:schemeClr val="accent1"/>
              </a:solidFill>
              <a:round/>
            </a:ln>
            <a:effectLst/>
          </c:spPr>
          <c:marker>
            <c:symbol val="none"/>
          </c:marker>
          <c:cat>
            <c:numRef>
              <c:f>Sheet1!$A$5:$W$5</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Sheet1!$A$6:$W$6</c:f>
              <c:numCache>
                <c:formatCode>General</c:formatCode>
                <c:ptCount val="23"/>
                <c:pt idx="0">
                  <c:v>14</c:v>
                </c:pt>
                <c:pt idx="1">
                  <c:v>15</c:v>
                </c:pt>
                <c:pt idx="2">
                  <c:v>17</c:v>
                </c:pt>
                <c:pt idx="3">
                  <c:v>18</c:v>
                </c:pt>
                <c:pt idx="4">
                  <c:v>19.7</c:v>
                </c:pt>
                <c:pt idx="5">
                  <c:v>23</c:v>
                </c:pt>
                <c:pt idx="6">
                  <c:v>25</c:v>
                </c:pt>
                <c:pt idx="7">
                  <c:v>24</c:v>
                </c:pt>
                <c:pt idx="8">
                  <c:v>25</c:v>
                </c:pt>
                <c:pt idx="9">
                  <c:v>26</c:v>
                </c:pt>
                <c:pt idx="10">
                  <c:v>40.200000000000003</c:v>
                </c:pt>
                <c:pt idx="11">
                  <c:v>45</c:v>
                </c:pt>
                <c:pt idx="12">
                  <c:v>55</c:v>
                </c:pt>
                <c:pt idx="13">
                  <c:v>63</c:v>
                </c:pt>
                <c:pt idx="14">
                  <c:v>68</c:v>
                </c:pt>
                <c:pt idx="15">
                  <c:v>72</c:v>
                </c:pt>
                <c:pt idx="16">
                  <c:v>75.2</c:v>
                </c:pt>
                <c:pt idx="17">
                  <c:v>78</c:v>
                </c:pt>
                <c:pt idx="18">
                  <c:v>77</c:v>
                </c:pt>
                <c:pt idx="19">
                  <c:v>75</c:v>
                </c:pt>
                <c:pt idx="20">
                  <c:v>77.2</c:v>
                </c:pt>
                <c:pt idx="21">
                  <c:v>88.1</c:v>
                </c:pt>
                <c:pt idx="22">
                  <c:v>94.1</c:v>
                </c:pt>
              </c:numCache>
            </c:numRef>
          </c:val>
          <c:smooth val="0"/>
          <c:extLst>
            <c:ext xmlns:c16="http://schemas.microsoft.com/office/drawing/2014/chart" uri="{C3380CC4-5D6E-409C-BE32-E72D297353CC}">
              <c16:uniqueId val="{00000000-AAF1-4F28-B5A2-AE38AA4A0082}"/>
            </c:ext>
          </c:extLst>
        </c:ser>
        <c:dLbls>
          <c:showLegendKey val="0"/>
          <c:showVal val="0"/>
          <c:showCatName val="0"/>
          <c:showSerName val="0"/>
          <c:showPercent val="0"/>
          <c:showBubbleSize val="0"/>
        </c:dLbls>
        <c:smooth val="0"/>
        <c:axId val="1460463760"/>
        <c:axId val="1460465424"/>
      </c:lineChart>
      <c:catAx>
        <c:axId val="146046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ln>
                  <a:solidFill>
                    <a:schemeClr val="bg1"/>
                  </a:solidFill>
                </a:ln>
                <a:solidFill>
                  <a:schemeClr val="bg1"/>
                </a:solidFill>
                <a:latin typeface="+mn-lt"/>
                <a:ea typeface="+mn-ea"/>
                <a:cs typeface="+mn-cs"/>
              </a:defRPr>
            </a:pPr>
            <a:endParaRPr lang="en-US"/>
          </a:p>
        </c:txPr>
        <c:crossAx val="1460465424"/>
        <c:crosses val="autoZero"/>
        <c:auto val="1"/>
        <c:lblAlgn val="ctr"/>
        <c:lblOffset val="100"/>
        <c:noMultiLvlLbl val="0"/>
      </c:catAx>
      <c:valAx>
        <c:axId val="14604654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ln>
                  <a:solidFill>
                    <a:schemeClr val="bg1"/>
                  </a:solidFill>
                </a:ln>
                <a:solidFill>
                  <a:schemeClr val="bg1"/>
                </a:solidFill>
                <a:latin typeface="+mn-lt"/>
                <a:ea typeface="+mn-ea"/>
                <a:cs typeface="+mn-cs"/>
              </a:defRPr>
            </a:pPr>
            <a:endParaRPr lang="en-US"/>
          </a:p>
        </c:txPr>
        <c:crossAx val="1460463760"/>
        <c:crosses val="autoZero"/>
        <c:crossBetween val="between"/>
      </c:valAx>
      <c:spPr>
        <a:noFill/>
        <a:ln>
          <a:noFill/>
        </a:ln>
        <a:effectLst/>
      </c:spPr>
    </c:plotArea>
    <c:plotVisOnly val="1"/>
    <c:dispBlanksAs val="gap"/>
    <c:showDLblsOverMax val="0"/>
  </c:chart>
  <c:spPr>
    <a:noFill/>
    <a:ln>
      <a:noFill/>
    </a:ln>
    <a:effectLst/>
  </c:spPr>
  <c:txPr>
    <a:bodyPr/>
    <a:lstStyle/>
    <a:p>
      <a:pPr>
        <a:defRPr>
          <a:ln>
            <a:solidFill>
              <a:schemeClr val="bg1"/>
            </a:solidFill>
          </a:ln>
          <a:solidFill>
            <a:schemeClr val="bg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ata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diagrams/_rels/data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svg"/><Relationship Id="rId1" Type="http://schemas.openxmlformats.org/officeDocument/2006/relationships/image" Target="../media/image62.png"/><Relationship Id="rId4" Type="http://schemas.openxmlformats.org/officeDocument/2006/relationships/image" Target="../media/image65.svg"/></Relationships>
</file>

<file path=ppt/diagrams/_rels/data5.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69.svg"/><Relationship Id="rId1" Type="http://schemas.openxmlformats.org/officeDocument/2006/relationships/image" Target="../media/image68.png"/><Relationship Id="rId6" Type="http://schemas.openxmlformats.org/officeDocument/2006/relationships/image" Target="../media/image73.svg"/><Relationship Id="rId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image" Target="../media/image71.svg"/><Relationship Id="rId9" Type="http://schemas.openxmlformats.org/officeDocument/2006/relationships/image" Target="../media/image7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rawing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diagrams/_rels/drawing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svg"/><Relationship Id="rId1" Type="http://schemas.openxmlformats.org/officeDocument/2006/relationships/image" Target="../media/image62.png"/><Relationship Id="rId4" Type="http://schemas.openxmlformats.org/officeDocument/2006/relationships/image" Target="../media/image65.svg"/></Relationships>
</file>

<file path=ppt/diagrams/_rels/drawing5.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69.svg"/><Relationship Id="rId1" Type="http://schemas.openxmlformats.org/officeDocument/2006/relationships/image" Target="../media/image68.png"/><Relationship Id="rId6" Type="http://schemas.openxmlformats.org/officeDocument/2006/relationships/image" Target="../media/image73.svg"/><Relationship Id="rId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image" Target="../media/image71.svg"/><Relationship Id="rId9" Type="http://schemas.openxmlformats.org/officeDocument/2006/relationships/image" Target="../media/image76.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83C8D9-DE7F-43D0-B9CC-76A29D207E05}" type="doc">
      <dgm:prSet loTypeId="urn:microsoft.com/office/officeart/2018/2/layout/IconVerticalSolidList" loCatId="icon" qsTypeId="urn:microsoft.com/office/officeart/2005/8/quickstyle/3d7" qsCatId="3D" csTypeId="urn:microsoft.com/office/officeart/2005/8/colors/accent2_2" csCatId="accent2" phldr="1"/>
      <dgm:spPr/>
      <dgm:t>
        <a:bodyPr/>
        <a:lstStyle/>
        <a:p>
          <a:endParaRPr lang="en-US"/>
        </a:p>
      </dgm:t>
    </dgm:pt>
    <dgm:pt modelId="{3DDEE858-EE19-4B9A-8E52-97898A307154}">
      <dgm:prSet custT="1"/>
      <dgm:spPr/>
      <dgm:t>
        <a:bodyPr/>
        <a:lstStyle/>
        <a:p>
          <a:pPr>
            <a:lnSpc>
              <a:spcPct val="100000"/>
            </a:lnSpc>
          </a:pPr>
          <a:r>
            <a:rPr lang="en-US" sz="2000" b="1" dirty="0"/>
            <a:t>Established as standalone business in 2020, divested by Univar Solutions.</a:t>
          </a:r>
        </a:p>
      </dgm:t>
    </dgm:pt>
    <dgm:pt modelId="{7BB629D6-3E92-49F2-874F-10DFF6B67F92}" type="parTrans" cxnId="{41810CE2-FAA1-4C97-9383-FE32EC68BC53}">
      <dgm:prSet/>
      <dgm:spPr/>
      <dgm:t>
        <a:bodyPr/>
        <a:lstStyle/>
        <a:p>
          <a:endParaRPr lang="en-US"/>
        </a:p>
      </dgm:t>
    </dgm:pt>
    <dgm:pt modelId="{29E9FFF5-F967-4BA1-B869-FB20984BD5CA}" type="sibTrans" cxnId="{41810CE2-FAA1-4C97-9383-FE32EC68BC53}">
      <dgm:prSet/>
      <dgm:spPr/>
      <dgm:t>
        <a:bodyPr/>
        <a:lstStyle/>
        <a:p>
          <a:endParaRPr lang="en-US"/>
        </a:p>
      </dgm:t>
    </dgm:pt>
    <dgm:pt modelId="{EA474141-3C4C-4641-AAC2-D258CBE9765C}">
      <dgm:prSet custT="1"/>
      <dgm:spPr/>
      <dgm:t>
        <a:bodyPr/>
        <a:lstStyle/>
        <a:p>
          <a:pPr>
            <a:lnSpc>
              <a:spcPct val="100000"/>
            </a:lnSpc>
          </a:pPr>
          <a:r>
            <a:rPr lang="en-US" sz="2000" b="1" dirty="0"/>
            <a:t>Owned by AEA Investments, a business building private equity firm.</a:t>
          </a:r>
        </a:p>
      </dgm:t>
    </dgm:pt>
    <dgm:pt modelId="{55630A91-85AF-4BD4-926C-29DFF601C392}" type="parTrans" cxnId="{FCD87FE3-F3D2-420A-9319-7FDDDC600CFA}">
      <dgm:prSet/>
      <dgm:spPr/>
      <dgm:t>
        <a:bodyPr/>
        <a:lstStyle/>
        <a:p>
          <a:endParaRPr lang="en-US"/>
        </a:p>
      </dgm:t>
    </dgm:pt>
    <dgm:pt modelId="{E62E3A33-3E60-41B2-A29F-00C4B67FFA84}" type="sibTrans" cxnId="{FCD87FE3-F3D2-420A-9319-7FDDDC600CFA}">
      <dgm:prSet/>
      <dgm:spPr/>
      <dgm:t>
        <a:bodyPr/>
        <a:lstStyle/>
        <a:p>
          <a:endParaRPr lang="en-US"/>
        </a:p>
      </dgm:t>
    </dgm:pt>
    <dgm:pt modelId="{D6CFD485-5FE1-4C69-90D6-CA3787C52DBB}">
      <dgm:prSet custT="1"/>
      <dgm:spPr/>
      <dgm:t>
        <a:bodyPr/>
        <a:lstStyle/>
        <a:p>
          <a:pPr>
            <a:lnSpc>
              <a:spcPct val="100000"/>
            </a:lnSpc>
          </a:pPr>
          <a:r>
            <a:rPr lang="en-US" sz="2000" b="1" dirty="0"/>
            <a:t>Headquartered in Austin TX with operations in USA, Canada, Mexico.</a:t>
          </a:r>
        </a:p>
      </dgm:t>
    </dgm:pt>
    <dgm:pt modelId="{DC9E91B3-7E30-41FF-B37D-EE156B9B1183}" type="parTrans" cxnId="{C337DDA4-BE45-43E9-9D74-67F07E11D58F}">
      <dgm:prSet/>
      <dgm:spPr/>
      <dgm:t>
        <a:bodyPr/>
        <a:lstStyle/>
        <a:p>
          <a:endParaRPr lang="en-US"/>
        </a:p>
      </dgm:t>
    </dgm:pt>
    <dgm:pt modelId="{6367614D-6B43-4708-B734-8DE3E43723E1}" type="sibTrans" cxnId="{C337DDA4-BE45-43E9-9D74-67F07E11D58F}">
      <dgm:prSet/>
      <dgm:spPr/>
      <dgm:t>
        <a:bodyPr/>
        <a:lstStyle/>
        <a:p>
          <a:endParaRPr lang="en-US"/>
        </a:p>
      </dgm:t>
    </dgm:pt>
    <dgm:pt modelId="{F9AB5CA7-E47F-45A4-91A5-36A3E44DB66E}">
      <dgm:prSet custT="1"/>
      <dgm:spPr/>
      <dgm:t>
        <a:bodyPr/>
        <a:lstStyle/>
        <a:p>
          <a:pPr>
            <a:lnSpc>
              <a:spcPct val="100000"/>
            </a:lnSpc>
          </a:pPr>
          <a:r>
            <a:rPr lang="en-US" sz="2000" b="1" dirty="0"/>
            <a:t>Distribution company offering value added services to professional clients. </a:t>
          </a:r>
        </a:p>
      </dgm:t>
    </dgm:pt>
    <dgm:pt modelId="{6CFD2DCB-E052-496E-AB45-876FDB4C3C5C}" type="parTrans" cxnId="{E9EFAE54-B0F6-4AE3-BD36-46F90E219131}">
      <dgm:prSet/>
      <dgm:spPr/>
      <dgm:t>
        <a:bodyPr/>
        <a:lstStyle/>
        <a:p>
          <a:endParaRPr lang="en-US"/>
        </a:p>
      </dgm:t>
    </dgm:pt>
    <dgm:pt modelId="{0028EF28-2549-44AF-98BC-AA51C08F631E}" type="sibTrans" cxnId="{E9EFAE54-B0F6-4AE3-BD36-46F90E219131}">
      <dgm:prSet/>
      <dgm:spPr/>
      <dgm:t>
        <a:bodyPr/>
        <a:lstStyle/>
        <a:p>
          <a:endParaRPr lang="en-US"/>
        </a:p>
      </dgm:t>
    </dgm:pt>
    <dgm:pt modelId="{D2069788-5FAE-444B-B6EC-D1A87BEAA489}">
      <dgm:prSet custT="1"/>
      <dgm:spPr/>
      <dgm:t>
        <a:bodyPr/>
        <a:lstStyle/>
        <a:p>
          <a:pPr>
            <a:lnSpc>
              <a:spcPct val="100000"/>
            </a:lnSpc>
          </a:pPr>
          <a:r>
            <a:rPr lang="en-US" sz="2000" b="1" dirty="0"/>
            <a:t>Leader in pest management market segments, growth focused.  </a:t>
          </a:r>
        </a:p>
      </dgm:t>
    </dgm:pt>
    <dgm:pt modelId="{46D5AD65-D70F-40C2-9568-88817302BA4D}" type="parTrans" cxnId="{64FC4880-AF3B-477D-9BBD-D4D452E62F58}">
      <dgm:prSet/>
      <dgm:spPr/>
      <dgm:t>
        <a:bodyPr/>
        <a:lstStyle/>
        <a:p>
          <a:endParaRPr lang="en-US"/>
        </a:p>
      </dgm:t>
    </dgm:pt>
    <dgm:pt modelId="{EC3E9095-4673-4FE4-87F5-F3A9CCAA6660}" type="sibTrans" cxnId="{64FC4880-AF3B-477D-9BBD-D4D452E62F58}">
      <dgm:prSet/>
      <dgm:spPr/>
      <dgm:t>
        <a:bodyPr/>
        <a:lstStyle/>
        <a:p>
          <a:endParaRPr lang="en-US"/>
        </a:p>
      </dgm:t>
    </dgm:pt>
    <dgm:pt modelId="{487EC45C-1C64-4779-9DA7-15CA5FAA739E}" type="pres">
      <dgm:prSet presAssocID="{7183C8D9-DE7F-43D0-B9CC-76A29D207E05}" presName="root" presStyleCnt="0">
        <dgm:presLayoutVars>
          <dgm:dir/>
          <dgm:resizeHandles val="exact"/>
        </dgm:presLayoutVars>
      </dgm:prSet>
      <dgm:spPr/>
    </dgm:pt>
    <dgm:pt modelId="{BE9AED1C-9837-4CD0-9444-DA3480F0926D}" type="pres">
      <dgm:prSet presAssocID="{3DDEE858-EE19-4B9A-8E52-97898A307154}" presName="compNode" presStyleCnt="0"/>
      <dgm:spPr/>
    </dgm:pt>
    <dgm:pt modelId="{829F7337-23A8-4768-BF19-CF9A00EFD4FA}" type="pres">
      <dgm:prSet presAssocID="{3DDEE858-EE19-4B9A-8E52-97898A307154}" presName="bgRect" presStyleLbl="bgShp" presStyleIdx="0" presStyleCnt="5" custLinFactNeighborY="-391"/>
      <dgm:spPr/>
    </dgm:pt>
    <dgm:pt modelId="{A2DF704C-F9D8-4F95-8CA5-837C60922651}" type="pres">
      <dgm:prSet presAssocID="{3DDEE858-EE19-4B9A-8E52-97898A30715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ears"/>
        </a:ext>
      </dgm:extLst>
    </dgm:pt>
    <dgm:pt modelId="{8FD529DD-33AD-4E62-8DC4-0A2179AA26AF}" type="pres">
      <dgm:prSet presAssocID="{3DDEE858-EE19-4B9A-8E52-97898A307154}" presName="spaceRect" presStyleCnt="0"/>
      <dgm:spPr/>
    </dgm:pt>
    <dgm:pt modelId="{56873260-6946-4458-8FF8-4AA24ACB33C9}" type="pres">
      <dgm:prSet presAssocID="{3DDEE858-EE19-4B9A-8E52-97898A307154}" presName="parTx" presStyleLbl="revTx" presStyleIdx="0" presStyleCnt="5">
        <dgm:presLayoutVars>
          <dgm:chMax val="0"/>
          <dgm:chPref val="0"/>
        </dgm:presLayoutVars>
      </dgm:prSet>
      <dgm:spPr/>
    </dgm:pt>
    <dgm:pt modelId="{37F5EA12-2CB9-4913-942D-A13D175546DF}" type="pres">
      <dgm:prSet presAssocID="{29E9FFF5-F967-4BA1-B869-FB20984BD5CA}" presName="sibTrans" presStyleCnt="0"/>
      <dgm:spPr/>
    </dgm:pt>
    <dgm:pt modelId="{A94744F3-4F37-45CC-A085-5346E2C0B9C6}" type="pres">
      <dgm:prSet presAssocID="{EA474141-3C4C-4641-AAC2-D258CBE9765C}" presName="compNode" presStyleCnt="0"/>
      <dgm:spPr/>
    </dgm:pt>
    <dgm:pt modelId="{06CC0CA0-7D82-4D78-B33C-CB265A7E5A2B}" type="pres">
      <dgm:prSet presAssocID="{EA474141-3C4C-4641-AAC2-D258CBE9765C}" presName="bgRect" presStyleLbl="bgShp" presStyleIdx="1" presStyleCnt="5"/>
      <dgm:spPr/>
    </dgm:pt>
    <dgm:pt modelId="{DE607A6F-16CF-4A60-80A3-2A3FA9F028B7}" type="pres">
      <dgm:prSet presAssocID="{EA474141-3C4C-4641-AAC2-D258CBE9765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y"/>
        </a:ext>
      </dgm:extLst>
    </dgm:pt>
    <dgm:pt modelId="{76F5EBDC-A419-49F8-8739-01BC4845163F}" type="pres">
      <dgm:prSet presAssocID="{EA474141-3C4C-4641-AAC2-D258CBE9765C}" presName="spaceRect" presStyleCnt="0"/>
      <dgm:spPr/>
    </dgm:pt>
    <dgm:pt modelId="{F73CD6B1-92B9-4EE5-9AB9-540BB3CACB01}" type="pres">
      <dgm:prSet presAssocID="{EA474141-3C4C-4641-AAC2-D258CBE9765C}" presName="parTx" presStyleLbl="revTx" presStyleIdx="1" presStyleCnt="5">
        <dgm:presLayoutVars>
          <dgm:chMax val="0"/>
          <dgm:chPref val="0"/>
        </dgm:presLayoutVars>
      </dgm:prSet>
      <dgm:spPr/>
    </dgm:pt>
    <dgm:pt modelId="{25CB1236-85B1-460C-A510-7A8B6A31010C}" type="pres">
      <dgm:prSet presAssocID="{E62E3A33-3E60-41B2-A29F-00C4B67FFA84}" presName="sibTrans" presStyleCnt="0"/>
      <dgm:spPr/>
    </dgm:pt>
    <dgm:pt modelId="{AC30584B-5561-44F6-9979-58999E5507D8}" type="pres">
      <dgm:prSet presAssocID="{D6CFD485-5FE1-4C69-90D6-CA3787C52DBB}" presName="compNode" presStyleCnt="0"/>
      <dgm:spPr/>
    </dgm:pt>
    <dgm:pt modelId="{2B14CAAB-17DD-4294-B1E2-38FEF3F6AB31}" type="pres">
      <dgm:prSet presAssocID="{D6CFD485-5FE1-4C69-90D6-CA3787C52DBB}" presName="bgRect" presStyleLbl="bgShp" presStyleIdx="2" presStyleCnt="5" custLinFactNeighborY="-391"/>
      <dgm:spPr/>
    </dgm:pt>
    <dgm:pt modelId="{D8F89156-2C2B-4638-B212-D93D287D3843}" type="pres">
      <dgm:prSet presAssocID="{D6CFD485-5FE1-4C69-90D6-CA3787C52DB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lipboard with solid fill"/>
        </a:ext>
      </dgm:extLst>
    </dgm:pt>
    <dgm:pt modelId="{5C705138-A2C4-4F66-BF12-63D2F9515B13}" type="pres">
      <dgm:prSet presAssocID="{D6CFD485-5FE1-4C69-90D6-CA3787C52DBB}" presName="spaceRect" presStyleCnt="0"/>
      <dgm:spPr/>
    </dgm:pt>
    <dgm:pt modelId="{697047EF-722B-42C1-B007-5518EFDDA838}" type="pres">
      <dgm:prSet presAssocID="{D6CFD485-5FE1-4C69-90D6-CA3787C52DBB}" presName="parTx" presStyleLbl="revTx" presStyleIdx="2" presStyleCnt="5">
        <dgm:presLayoutVars>
          <dgm:chMax val="0"/>
          <dgm:chPref val="0"/>
        </dgm:presLayoutVars>
      </dgm:prSet>
      <dgm:spPr/>
    </dgm:pt>
    <dgm:pt modelId="{AC1E1C4D-E08F-4739-A65E-01C6E943E31C}" type="pres">
      <dgm:prSet presAssocID="{6367614D-6B43-4708-B734-8DE3E43723E1}" presName="sibTrans" presStyleCnt="0"/>
      <dgm:spPr/>
    </dgm:pt>
    <dgm:pt modelId="{686A9C26-09A0-43CE-A6F7-701549CB0227}" type="pres">
      <dgm:prSet presAssocID="{F9AB5CA7-E47F-45A4-91A5-36A3E44DB66E}" presName="compNode" presStyleCnt="0"/>
      <dgm:spPr/>
    </dgm:pt>
    <dgm:pt modelId="{068BF25D-94D0-4D83-98C9-09D6AF85C8B8}" type="pres">
      <dgm:prSet presAssocID="{F9AB5CA7-E47F-45A4-91A5-36A3E44DB66E}" presName="bgRect" presStyleLbl="bgShp" presStyleIdx="3" presStyleCnt="5"/>
      <dgm:spPr/>
    </dgm:pt>
    <dgm:pt modelId="{60FB91A4-B50F-478B-85AD-1AEE126DAC21}" type="pres">
      <dgm:prSet presAssocID="{F9AB5CA7-E47F-45A4-91A5-36A3E44DB66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FB714072-E6BF-4AB7-BFC3-7398D82B680C}" type="pres">
      <dgm:prSet presAssocID="{F9AB5CA7-E47F-45A4-91A5-36A3E44DB66E}" presName="spaceRect" presStyleCnt="0"/>
      <dgm:spPr/>
    </dgm:pt>
    <dgm:pt modelId="{9BD045CE-77BE-4EB0-8CB3-601576385E2B}" type="pres">
      <dgm:prSet presAssocID="{F9AB5CA7-E47F-45A4-91A5-36A3E44DB66E}" presName="parTx" presStyleLbl="revTx" presStyleIdx="3" presStyleCnt="5">
        <dgm:presLayoutVars>
          <dgm:chMax val="0"/>
          <dgm:chPref val="0"/>
        </dgm:presLayoutVars>
      </dgm:prSet>
      <dgm:spPr/>
    </dgm:pt>
    <dgm:pt modelId="{02E08262-8E40-40EE-BD6D-3BA39CEFAEAF}" type="pres">
      <dgm:prSet presAssocID="{0028EF28-2549-44AF-98BC-AA51C08F631E}" presName="sibTrans" presStyleCnt="0"/>
      <dgm:spPr/>
    </dgm:pt>
    <dgm:pt modelId="{4AC5BC2F-0FDA-4F8F-9FFA-77715E918B9C}" type="pres">
      <dgm:prSet presAssocID="{D2069788-5FAE-444B-B6EC-D1A87BEAA489}" presName="compNode" presStyleCnt="0"/>
      <dgm:spPr/>
    </dgm:pt>
    <dgm:pt modelId="{073517CB-8A50-4437-9EB3-E6F7BA823F5A}" type="pres">
      <dgm:prSet presAssocID="{D2069788-5FAE-444B-B6EC-D1A87BEAA489}" presName="bgRect" presStyleLbl="bgShp" presStyleIdx="4" presStyleCnt="5"/>
      <dgm:spPr/>
    </dgm:pt>
    <dgm:pt modelId="{2F9FA076-4EC5-477F-9AAA-35A36FB7753C}" type="pres">
      <dgm:prSet presAssocID="{D2069788-5FAE-444B-B6EC-D1A87BEAA48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Handshake with solid fill"/>
        </a:ext>
      </dgm:extLst>
    </dgm:pt>
    <dgm:pt modelId="{0E0580BF-5E94-4FDF-92A6-02F98B380F7E}" type="pres">
      <dgm:prSet presAssocID="{D2069788-5FAE-444B-B6EC-D1A87BEAA489}" presName="spaceRect" presStyleCnt="0"/>
      <dgm:spPr/>
    </dgm:pt>
    <dgm:pt modelId="{72CC2126-85B2-4785-8C27-619CC35BF362}" type="pres">
      <dgm:prSet presAssocID="{D2069788-5FAE-444B-B6EC-D1A87BEAA489}" presName="parTx" presStyleLbl="revTx" presStyleIdx="4" presStyleCnt="5">
        <dgm:presLayoutVars>
          <dgm:chMax val="0"/>
          <dgm:chPref val="0"/>
        </dgm:presLayoutVars>
      </dgm:prSet>
      <dgm:spPr/>
    </dgm:pt>
  </dgm:ptLst>
  <dgm:cxnLst>
    <dgm:cxn modelId="{44F2000F-59BD-4491-B6B1-DAA00495D538}" type="presOf" srcId="{F9AB5CA7-E47F-45A4-91A5-36A3E44DB66E}" destId="{9BD045CE-77BE-4EB0-8CB3-601576385E2B}" srcOrd="0" destOrd="0" presId="urn:microsoft.com/office/officeart/2018/2/layout/IconVerticalSolidList"/>
    <dgm:cxn modelId="{D588F264-6198-4567-A34C-93135FDBD14C}" type="presOf" srcId="{EA474141-3C4C-4641-AAC2-D258CBE9765C}" destId="{F73CD6B1-92B9-4EE5-9AB9-540BB3CACB01}" srcOrd="0" destOrd="0" presId="urn:microsoft.com/office/officeart/2018/2/layout/IconVerticalSolidList"/>
    <dgm:cxn modelId="{3432B36C-1D9A-4CE3-A543-5CD9F630A502}" type="presOf" srcId="{7183C8D9-DE7F-43D0-B9CC-76A29D207E05}" destId="{487EC45C-1C64-4779-9DA7-15CA5FAA739E}" srcOrd="0" destOrd="0" presId="urn:microsoft.com/office/officeart/2018/2/layout/IconVerticalSolidList"/>
    <dgm:cxn modelId="{E9EFAE54-B0F6-4AE3-BD36-46F90E219131}" srcId="{7183C8D9-DE7F-43D0-B9CC-76A29D207E05}" destId="{F9AB5CA7-E47F-45A4-91A5-36A3E44DB66E}" srcOrd="3" destOrd="0" parTransId="{6CFD2DCB-E052-496E-AB45-876FDB4C3C5C}" sibTransId="{0028EF28-2549-44AF-98BC-AA51C08F631E}"/>
    <dgm:cxn modelId="{C2CB9E75-484D-42F7-9AFA-84EC1F2357E5}" type="presOf" srcId="{D2069788-5FAE-444B-B6EC-D1A87BEAA489}" destId="{72CC2126-85B2-4785-8C27-619CC35BF362}" srcOrd="0" destOrd="0" presId="urn:microsoft.com/office/officeart/2018/2/layout/IconVerticalSolidList"/>
    <dgm:cxn modelId="{64FC4880-AF3B-477D-9BBD-D4D452E62F58}" srcId="{7183C8D9-DE7F-43D0-B9CC-76A29D207E05}" destId="{D2069788-5FAE-444B-B6EC-D1A87BEAA489}" srcOrd="4" destOrd="0" parTransId="{46D5AD65-D70F-40C2-9568-88817302BA4D}" sibTransId="{EC3E9095-4673-4FE4-87F5-F3A9CCAA6660}"/>
    <dgm:cxn modelId="{C337DDA4-BE45-43E9-9D74-67F07E11D58F}" srcId="{7183C8D9-DE7F-43D0-B9CC-76A29D207E05}" destId="{D6CFD485-5FE1-4C69-90D6-CA3787C52DBB}" srcOrd="2" destOrd="0" parTransId="{DC9E91B3-7E30-41FF-B37D-EE156B9B1183}" sibTransId="{6367614D-6B43-4708-B734-8DE3E43723E1}"/>
    <dgm:cxn modelId="{1C14A7D2-FEF0-40C7-8CEE-F48A7A70382B}" type="presOf" srcId="{D6CFD485-5FE1-4C69-90D6-CA3787C52DBB}" destId="{697047EF-722B-42C1-B007-5518EFDDA838}" srcOrd="0" destOrd="0" presId="urn:microsoft.com/office/officeart/2018/2/layout/IconVerticalSolidList"/>
    <dgm:cxn modelId="{3B1E9ED9-B6AC-4BAB-B3C0-C15BA12B51CD}" type="presOf" srcId="{3DDEE858-EE19-4B9A-8E52-97898A307154}" destId="{56873260-6946-4458-8FF8-4AA24ACB33C9}" srcOrd="0" destOrd="0" presId="urn:microsoft.com/office/officeart/2018/2/layout/IconVerticalSolidList"/>
    <dgm:cxn modelId="{41810CE2-FAA1-4C97-9383-FE32EC68BC53}" srcId="{7183C8D9-DE7F-43D0-B9CC-76A29D207E05}" destId="{3DDEE858-EE19-4B9A-8E52-97898A307154}" srcOrd="0" destOrd="0" parTransId="{7BB629D6-3E92-49F2-874F-10DFF6B67F92}" sibTransId="{29E9FFF5-F967-4BA1-B869-FB20984BD5CA}"/>
    <dgm:cxn modelId="{FCD87FE3-F3D2-420A-9319-7FDDDC600CFA}" srcId="{7183C8D9-DE7F-43D0-B9CC-76A29D207E05}" destId="{EA474141-3C4C-4641-AAC2-D258CBE9765C}" srcOrd="1" destOrd="0" parTransId="{55630A91-85AF-4BD4-926C-29DFF601C392}" sibTransId="{E62E3A33-3E60-41B2-A29F-00C4B67FFA84}"/>
    <dgm:cxn modelId="{7AA7D4C9-E298-4028-B340-E0051EAE2B50}" type="presParOf" srcId="{487EC45C-1C64-4779-9DA7-15CA5FAA739E}" destId="{BE9AED1C-9837-4CD0-9444-DA3480F0926D}" srcOrd="0" destOrd="0" presId="urn:microsoft.com/office/officeart/2018/2/layout/IconVerticalSolidList"/>
    <dgm:cxn modelId="{50855C5A-70FC-43DE-913B-62351BDFBFA0}" type="presParOf" srcId="{BE9AED1C-9837-4CD0-9444-DA3480F0926D}" destId="{829F7337-23A8-4768-BF19-CF9A00EFD4FA}" srcOrd="0" destOrd="0" presId="urn:microsoft.com/office/officeart/2018/2/layout/IconVerticalSolidList"/>
    <dgm:cxn modelId="{9C190DB1-DE4A-4BFD-9D89-7598662E0562}" type="presParOf" srcId="{BE9AED1C-9837-4CD0-9444-DA3480F0926D}" destId="{A2DF704C-F9D8-4F95-8CA5-837C60922651}" srcOrd="1" destOrd="0" presId="urn:microsoft.com/office/officeart/2018/2/layout/IconVerticalSolidList"/>
    <dgm:cxn modelId="{53653B1A-84F9-48D9-9669-055129474366}" type="presParOf" srcId="{BE9AED1C-9837-4CD0-9444-DA3480F0926D}" destId="{8FD529DD-33AD-4E62-8DC4-0A2179AA26AF}" srcOrd="2" destOrd="0" presId="urn:microsoft.com/office/officeart/2018/2/layout/IconVerticalSolidList"/>
    <dgm:cxn modelId="{4B7B4388-37EE-451B-BFFB-B70FFD425C7C}" type="presParOf" srcId="{BE9AED1C-9837-4CD0-9444-DA3480F0926D}" destId="{56873260-6946-4458-8FF8-4AA24ACB33C9}" srcOrd="3" destOrd="0" presId="urn:microsoft.com/office/officeart/2018/2/layout/IconVerticalSolidList"/>
    <dgm:cxn modelId="{CFE5A633-52A3-42F5-A1DD-499F35338EFF}" type="presParOf" srcId="{487EC45C-1C64-4779-9DA7-15CA5FAA739E}" destId="{37F5EA12-2CB9-4913-942D-A13D175546DF}" srcOrd="1" destOrd="0" presId="urn:microsoft.com/office/officeart/2018/2/layout/IconVerticalSolidList"/>
    <dgm:cxn modelId="{E08307ED-FB03-4454-8A11-0B68CCC404DB}" type="presParOf" srcId="{487EC45C-1C64-4779-9DA7-15CA5FAA739E}" destId="{A94744F3-4F37-45CC-A085-5346E2C0B9C6}" srcOrd="2" destOrd="0" presId="urn:microsoft.com/office/officeart/2018/2/layout/IconVerticalSolidList"/>
    <dgm:cxn modelId="{77049F22-A3CA-4965-8116-109576D0C5F1}" type="presParOf" srcId="{A94744F3-4F37-45CC-A085-5346E2C0B9C6}" destId="{06CC0CA0-7D82-4D78-B33C-CB265A7E5A2B}" srcOrd="0" destOrd="0" presId="urn:microsoft.com/office/officeart/2018/2/layout/IconVerticalSolidList"/>
    <dgm:cxn modelId="{6FF18314-851B-47CD-BCB4-C42776B978BB}" type="presParOf" srcId="{A94744F3-4F37-45CC-A085-5346E2C0B9C6}" destId="{DE607A6F-16CF-4A60-80A3-2A3FA9F028B7}" srcOrd="1" destOrd="0" presId="urn:microsoft.com/office/officeart/2018/2/layout/IconVerticalSolidList"/>
    <dgm:cxn modelId="{0B7633F2-23C0-4682-A92A-A751D8A63599}" type="presParOf" srcId="{A94744F3-4F37-45CC-A085-5346E2C0B9C6}" destId="{76F5EBDC-A419-49F8-8739-01BC4845163F}" srcOrd="2" destOrd="0" presId="urn:microsoft.com/office/officeart/2018/2/layout/IconVerticalSolidList"/>
    <dgm:cxn modelId="{8FA00268-D1D8-46DD-9791-4DDFEF4B72AE}" type="presParOf" srcId="{A94744F3-4F37-45CC-A085-5346E2C0B9C6}" destId="{F73CD6B1-92B9-4EE5-9AB9-540BB3CACB01}" srcOrd="3" destOrd="0" presId="urn:microsoft.com/office/officeart/2018/2/layout/IconVerticalSolidList"/>
    <dgm:cxn modelId="{63654462-20BD-40E5-B739-6BF882FC6674}" type="presParOf" srcId="{487EC45C-1C64-4779-9DA7-15CA5FAA739E}" destId="{25CB1236-85B1-460C-A510-7A8B6A31010C}" srcOrd="3" destOrd="0" presId="urn:microsoft.com/office/officeart/2018/2/layout/IconVerticalSolidList"/>
    <dgm:cxn modelId="{2176EB54-66CA-4B83-84DE-98BCF4916072}" type="presParOf" srcId="{487EC45C-1C64-4779-9DA7-15CA5FAA739E}" destId="{AC30584B-5561-44F6-9979-58999E5507D8}" srcOrd="4" destOrd="0" presId="urn:microsoft.com/office/officeart/2018/2/layout/IconVerticalSolidList"/>
    <dgm:cxn modelId="{58F6140D-A923-43D8-9603-144141BE8A59}" type="presParOf" srcId="{AC30584B-5561-44F6-9979-58999E5507D8}" destId="{2B14CAAB-17DD-4294-B1E2-38FEF3F6AB31}" srcOrd="0" destOrd="0" presId="urn:microsoft.com/office/officeart/2018/2/layout/IconVerticalSolidList"/>
    <dgm:cxn modelId="{1DEA1501-EE4A-4A88-A432-FA4E018581DA}" type="presParOf" srcId="{AC30584B-5561-44F6-9979-58999E5507D8}" destId="{D8F89156-2C2B-4638-B212-D93D287D3843}" srcOrd="1" destOrd="0" presId="urn:microsoft.com/office/officeart/2018/2/layout/IconVerticalSolidList"/>
    <dgm:cxn modelId="{C085500A-F52A-4D93-91B9-937A9706F0D0}" type="presParOf" srcId="{AC30584B-5561-44F6-9979-58999E5507D8}" destId="{5C705138-A2C4-4F66-BF12-63D2F9515B13}" srcOrd="2" destOrd="0" presId="urn:microsoft.com/office/officeart/2018/2/layout/IconVerticalSolidList"/>
    <dgm:cxn modelId="{27A00EE3-3824-467B-A97F-6B0EFA95E498}" type="presParOf" srcId="{AC30584B-5561-44F6-9979-58999E5507D8}" destId="{697047EF-722B-42C1-B007-5518EFDDA838}" srcOrd="3" destOrd="0" presId="urn:microsoft.com/office/officeart/2018/2/layout/IconVerticalSolidList"/>
    <dgm:cxn modelId="{8D412BDF-EA73-492B-A959-CAFDAD1795BB}" type="presParOf" srcId="{487EC45C-1C64-4779-9DA7-15CA5FAA739E}" destId="{AC1E1C4D-E08F-4739-A65E-01C6E943E31C}" srcOrd="5" destOrd="0" presId="urn:microsoft.com/office/officeart/2018/2/layout/IconVerticalSolidList"/>
    <dgm:cxn modelId="{AD87DD43-3948-46C9-9211-F01DD80D1C0D}" type="presParOf" srcId="{487EC45C-1C64-4779-9DA7-15CA5FAA739E}" destId="{686A9C26-09A0-43CE-A6F7-701549CB0227}" srcOrd="6" destOrd="0" presId="urn:microsoft.com/office/officeart/2018/2/layout/IconVerticalSolidList"/>
    <dgm:cxn modelId="{95973E6D-9C91-4049-B06C-66ADD721E70A}" type="presParOf" srcId="{686A9C26-09A0-43CE-A6F7-701549CB0227}" destId="{068BF25D-94D0-4D83-98C9-09D6AF85C8B8}" srcOrd="0" destOrd="0" presId="urn:microsoft.com/office/officeart/2018/2/layout/IconVerticalSolidList"/>
    <dgm:cxn modelId="{CCB301FC-03C2-416E-B575-37F42CD8E784}" type="presParOf" srcId="{686A9C26-09A0-43CE-A6F7-701549CB0227}" destId="{60FB91A4-B50F-478B-85AD-1AEE126DAC21}" srcOrd="1" destOrd="0" presId="urn:microsoft.com/office/officeart/2018/2/layout/IconVerticalSolidList"/>
    <dgm:cxn modelId="{06D01CE1-DE37-4F97-8586-49C8AB9E24CD}" type="presParOf" srcId="{686A9C26-09A0-43CE-A6F7-701549CB0227}" destId="{FB714072-E6BF-4AB7-BFC3-7398D82B680C}" srcOrd="2" destOrd="0" presId="urn:microsoft.com/office/officeart/2018/2/layout/IconVerticalSolidList"/>
    <dgm:cxn modelId="{44FAA428-E141-4B89-8892-DC52D29756FF}" type="presParOf" srcId="{686A9C26-09A0-43CE-A6F7-701549CB0227}" destId="{9BD045CE-77BE-4EB0-8CB3-601576385E2B}" srcOrd="3" destOrd="0" presId="urn:microsoft.com/office/officeart/2018/2/layout/IconVerticalSolidList"/>
    <dgm:cxn modelId="{8793C5AD-032E-4582-A995-0BC5E831ADE0}" type="presParOf" srcId="{487EC45C-1C64-4779-9DA7-15CA5FAA739E}" destId="{02E08262-8E40-40EE-BD6D-3BA39CEFAEAF}" srcOrd="7" destOrd="0" presId="urn:microsoft.com/office/officeart/2018/2/layout/IconVerticalSolidList"/>
    <dgm:cxn modelId="{09DC99BD-990C-48AB-BCCA-6D8BC162DCD0}" type="presParOf" srcId="{487EC45C-1C64-4779-9DA7-15CA5FAA739E}" destId="{4AC5BC2F-0FDA-4F8F-9FFA-77715E918B9C}" srcOrd="8" destOrd="0" presId="urn:microsoft.com/office/officeart/2018/2/layout/IconVerticalSolidList"/>
    <dgm:cxn modelId="{6A44DCF3-7759-4AAC-8D94-EB753F146DF7}" type="presParOf" srcId="{4AC5BC2F-0FDA-4F8F-9FFA-77715E918B9C}" destId="{073517CB-8A50-4437-9EB3-E6F7BA823F5A}" srcOrd="0" destOrd="0" presId="urn:microsoft.com/office/officeart/2018/2/layout/IconVerticalSolidList"/>
    <dgm:cxn modelId="{B2400E76-F3C9-4E9B-9ACA-AB685A4F8741}" type="presParOf" srcId="{4AC5BC2F-0FDA-4F8F-9FFA-77715E918B9C}" destId="{2F9FA076-4EC5-477F-9AAA-35A36FB7753C}" srcOrd="1" destOrd="0" presId="urn:microsoft.com/office/officeart/2018/2/layout/IconVerticalSolidList"/>
    <dgm:cxn modelId="{B4303AB1-60E5-4CB8-9CCF-521CEA703DD4}" type="presParOf" srcId="{4AC5BC2F-0FDA-4F8F-9FFA-77715E918B9C}" destId="{0E0580BF-5E94-4FDF-92A6-02F98B380F7E}" srcOrd="2" destOrd="0" presId="urn:microsoft.com/office/officeart/2018/2/layout/IconVerticalSolidList"/>
    <dgm:cxn modelId="{2A02E80F-9845-47F8-83A5-5942D49B03D4}" type="presParOf" srcId="{4AC5BC2F-0FDA-4F8F-9FFA-77715E918B9C}" destId="{72CC2126-85B2-4785-8C27-619CC35BF36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ADF3D5-2F27-4A80-BECB-76BF472DBD73}" type="doc">
      <dgm:prSet loTypeId="urn:microsoft.com/office/officeart/2005/8/layout/hProcess11" loCatId="process" qsTypeId="urn:microsoft.com/office/officeart/2005/8/quickstyle/3d7" qsCatId="3D" csTypeId="urn:microsoft.com/office/officeart/2005/8/colors/accent1_2" csCatId="accent1" phldr="1"/>
      <dgm:spPr/>
    </dgm:pt>
    <dgm:pt modelId="{F1FF3DFA-8FCC-4963-9F0D-52E04DFBFA09}">
      <dgm:prSet phldrT="[Text]"/>
      <dgm:spPr/>
      <dgm:t>
        <a:bodyPr/>
        <a:lstStyle/>
        <a:p>
          <a:r>
            <a:rPr lang="en-US"/>
            <a:t>2000</a:t>
          </a:r>
        </a:p>
        <a:p>
          <a:r>
            <a:rPr lang="en-US" b="1">
              <a:latin typeface="Calibri"/>
            </a:rPr>
            <a:t>Acquired TrueNorth Specialty Products from Midland Vegetation</a:t>
          </a:r>
          <a:endParaRPr lang="en-US" dirty="0"/>
        </a:p>
      </dgm:t>
    </dgm:pt>
    <dgm:pt modelId="{26BA1FD9-7DF4-42FF-9CA9-5EBDC43A687B}" type="parTrans" cxnId="{400804C8-4DCB-4F96-8E22-3A90D8D4B7F6}">
      <dgm:prSet/>
      <dgm:spPr/>
      <dgm:t>
        <a:bodyPr/>
        <a:lstStyle/>
        <a:p>
          <a:endParaRPr lang="en-US"/>
        </a:p>
      </dgm:t>
    </dgm:pt>
    <dgm:pt modelId="{56E21BCA-042F-4B26-93CA-6FFA0520AEE7}" type="sibTrans" cxnId="{400804C8-4DCB-4F96-8E22-3A90D8D4B7F6}">
      <dgm:prSet/>
      <dgm:spPr/>
      <dgm:t>
        <a:bodyPr/>
        <a:lstStyle/>
        <a:p>
          <a:endParaRPr lang="en-US"/>
        </a:p>
      </dgm:t>
    </dgm:pt>
    <dgm:pt modelId="{63C47019-F930-4606-A375-E65F4E3B5DB2}">
      <dgm:prSet phldrT="[Text]"/>
      <dgm:spPr/>
      <dgm:t>
        <a:bodyPr/>
        <a:lstStyle/>
        <a:p>
          <a:r>
            <a:rPr lang="en-US"/>
            <a:t>2005</a:t>
          </a:r>
        </a:p>
        <a:p>
          <a:r>
            <a:rPr lang="en-US" b="1">
              <a:latin typeface="Calibri"/>
            </a:rPr>
            <a:t>Range and Pasture Market Expansion</a:t>
          </a:r>
          <a:endParaRPr lang="en-US" dirty="0"/>
        </a:p>
      </dgm:t>
    </dgm:pt>
    <dgm:pt modelId="{CDAFB1BD-BCD1-4AA4-9E02-2F06E92B7799}" type="parTrans" cxnId="{11D662CD-4689-407E-B7D4-5F81F5E298B1}">
      <dgm:prSet/>
      <dgm:spPr/>
      <dgm:t>
        <a:bodyPr/>
        <a:lstStyle/>
        <a:p>
          <a:endParaRPr lang="en-US"/>
        </a:p>
      </dgm:t>
    </dgm:pt>
    <dgm:pt modelId="{D528A1B9-F114-4062-87AD-B9E83A8BCF10}" type="sibTrans" cxnId="{11D662CD-4689-407E-B7D4-5F81F5E298B1}">
      <dgm:prSet/>
      <dgm:spPr/>
      <dgm:t>
        <a:bodyPr/>
        <a:lstStyle/>
        <a:p>
          <a:endParaRPr lang="en-US"/>
        </a:p>
      </dgm:t>
    </dgm:pt>
    <dgm:pt modelId="{B79F19AD-5725-4424-AA05-A7515E034820}">
      <dgm:prSet phldrT="[Text]"/>
      <dgm:spPr/>
      <dgm:t>
        <a:bodyPr/>
        <a:lstStyle/>
        <a:p>
          <a:r>
            <a:rPr lang="en-US"/>
            <a:t>2010</a:t>
          </a:r>
        </a:p>
        <a:p>
          <a:r>
            <a:rPr lang="en-US" b="1">
              <a:latin typeface="Calibri"/>
            </a:rPr>
            <a:t>Golf &amp; Greenhouse Markets Expansion</a:t>
          </a:r>
          <a:endParaRPr lang="en-US" dirty="0"/>
        </a:p>
      </dgm:t>
    </dgm:pt>
    <dgm:pt modelId="{A809B178-FB4D-4A62-B16A-D428751A95B1}" type="parTrans" cxnId="{CD420408-241B-4E96-82AD-D2B4BCDEE936}">
      <dgm:prSet/>
      <dgm:spPr/>
      <dgm:t>
        <a:bodyPr/>
        <a:lstStyle/>
        <a:p>
          <a:endParaRPr lang="en-US"/>
        </a:p>
      </dgm:t>
    </dgm:pt>
    <dgm:pt modelId="{918BB0EB-0DA7-4BA0-82D8-4A9714E23C25}" type="sibTrans" cxnId="{CD420408-241B-4E96-82AD-D2B4BCDEE936}">
      <dgm:prSet/>
      <dgm:spPr/>
      <dgm:t>
        <a:bodyPr/>
        <a:lstStyle/>
        <a:p>
          <a:endParaRPr lang="en-US"/>
        </a:p>
      </dgm:t>
    </dgm:pt>
    <dgm:pt modelId="{E83BFCFB-9A9E-4002-9CD0-89805A1055E2}">
      <dgm:prSet phldrT="[Text]"/>
      <dgm:spPr/>
      <dgm:t>
        <a:bodyPr/>
        <a:lstStyle/>
        <a:p>
          <a:r>
            <a:rPr lang="en-US"/>
            <a:t>2011</a:t>
          </a:r>
          <a:br>
            <a:rPr lang="en-US"/>
          </a:br>
          <a:r>
            <a:rPr lang="en-US" b="1" spc="-4">
              <a:latin typeface="Calibri"/>
            </a:rPr>
            <a:t>Expand Structural Pest Control Business to Canada.</a:t>
          </a:r>
          <a:endParaRPr lang="en-US" dirty="0"/>
        </a:p>
      </dgm:t>
    </dgm:pt>
    <dgm:pt modelId="{D9E587E4-42CA-4A9B-BC7F-648992917A0E}" type="parTrans" cxnId="{4FD08541-81E8-4469-91BD-2C4E61200E93}">
      <dgm:prSet/>
      <dgm:spPr/>
      <dgm:t>
        <a:bodyPr/>
        <a:lstStyle/>
        <a:p>
          <a:endParaRPr lang="en-US"/>
        </a:p>
      </dgm:t>
    </dgm:pt>
    <dgm:pt modelId="{BDE5266D-5C13-424D-B23D-BA0076BCF273}" type="sibTrans" cxnId="{4FD08541-81E8-4469-91BD-2C4E61200E93}">
      <dgm:prSet/>
      <dgm:spPr/>
      <dgm:t>
        <a:bodyPr/>
        <a:lstStyle/>
        <a:p>
          <a:endParaRPr lang="en-US"/>
        </a:p>
      </dgm:t>
    </dgm:pt>
    <dgm:pt modelId="{5AF2928A-DB75-455D-8A97-903CBABE5801}">
      <dgm:prSet phldrT="[Text]"/>
      <dgm:spPr/>
      <dgm:t>
        <a:bodyPr/>
        <a:lstStyle/>
        <a:p>
          <a:r>
            <a:rPr lang="en-US"/>
            <a:t>2013</a:t>
          </a:r>
          <a:br>
            <a:rPr lang="en-US"/>
          </a:br>
          <a:r>
            <a:rPr lang="en-US" b="1">
              <a:latin typeface="Calibri"/>
            </a:rPr>
            <a:t>Change Name to Univar ES and launch ProVMWeb</a:t>
          </a:r>
          <a:endParaRPr lang="en-US" dirty="0"/>
        </a:p>
      </dgm:t>
    </dgm:pt>
    <dgm:pt modelId="{0EEA46A3-166B-4C69-90C5-737087E235BA}" type="parTrans" cxnId="{F09E9216-1C9C-4936-87B3-295ED5B7E8FC}">
      <dgm:prSet/>
      <dgm:spPr/>
      <dgm:t>
        <a:bodyPr/>
        <a:lstStyle/>
        <a:p>
          <a:endParaRPr lang="en-US"/>
        </a:p>
      </dgm:t>
    </dgm:pt>
    <dgm:pt modelId="{9CBF1CF2-6597-416A-AEBF-319198838919}" type="sibTrans" cxnId="{F09E9216-1C9C-4936-87B3-295ED5B7E8FC}">
      <dgm:prSet/>
      <dgm:spPr/>
      <dgm:t>
        <a:bodyPr/>
        <a:lstStyle/>
        <a:p>
          <a:endParaRPr lang="en-US"/>
        </a:p>
      </dgm:t>
    </dgm:pt>
    <dgm:pt modelId="{554A15A8-6576-44CB-96B7-9FEC72C39493}">
      <dgm:prSet phldrT="[Text]"/>
      <dgm:spPr/>
      <dgm:t>
        <a:bodyPr/>
        <a:lstStyle/>
        <a:p>
          <a:r>
            <a:rPr lang="en-US"/>
            <a:t>2017</a:t>
          </a:r>
          <a:br>
            <a:rPr lang="en-US"/>
          </a:br>
          <a:r>
            <a:rPr lang="en-US" b="1" spc="-8">
              <a:latin typeface="Calibri"/>
            </a:rPr>
            <a:t>Amalgamate divisions as one Operation, re-launch Pestweb.ca with ProTraining.</a:t>
          </a:r>
          <a:endParaRPr lang="en-US" dirty="0"/>
        </a:p>
      </dgm:t>
    </dgm:pt>
    <dgm:pt modelId="{15315605-B2C2-461D-8D62-F90020A93780}" type="parTrans" cxnId="{3C78A598-9AB8-472C-BEEB-6461C857CB73}">
      <dgm:prSet/>
      <dgm:spPr/>
      <dgm:t>
        <a:bodyPr/>
        <a:lstStyle/>
        <a:p>
          <a:endParaRPr lang="en-US"/>
        </a:p>
      </dgm:t>
    </dgm:pt>
    <dgm:pt modelId="{4F91D415-CC4B-42D5-AB33-D29330B7D782}" type="sibTrans" cxnId="{3C78A598-9AB8-472C-BEEB-6461C857CB73}">
      <dgm:prSet/>
      <dgm:spPr/>
      <dgm:t>
        <a:bodyPr/>
        <a:lstStyle/>
        <a:p>
          <a:endParaRPr lang="en-US"/>
        </a:p>
      </dgm:t>
    </dgm:pt>
    <dgm:pt modelId="{8B598C50-47FB-4F7D-9993-221CACB63DE8}">
      <dgm:prSet phldrT="[Text]"/>
      <dgm:spPr/>
      <dgm:t>
        <a:bodyPr/>
        <a:lstStyle/>
        <a:p>
          <a:r>
            <a:rPr lang="en-US" dirty="0"/>
            <a:t>2020</a:t>
          </a:r>
          <a:br>
            <a:rPr lang="en-US" dirty="0"/>
          </a:br>
          <a:r>
            <a:rPr lang="en-US" b="1" dirty="0"/>
            <a:t>Carved out of Univar and purchased by AEA Investors, become Veseris.</a:t>
          </a:r>
        </a:p>
      </dgm:t>
    </dgm:pt>
    <dgm:pt modelId="{C6B5F2BB-E0E3-42B6-847D-7856A2FACB72}" type="parTrans" cxnId="{5185507C-F11D-423A-9B05-F419DFAFAD35}">
      <dgm:prSet/>
      <dgm:spPr/>
      <dgm:t>
        <a:bodyPr/>
        <a:lstStyle/>
        <a:p>
          <a:endParaRPr lang="en-US"/>
        </a:p>
      </dgm:t>
    </dgm:pt>
    <dgm:pt modelId="{2953796B-6229-45D1-B87A-4438D6C47190}" type="sibTrans" cxnId="{5185507C-F11D-423A-9B05-F419DFAFAD35}">
      <dgm:prSet/>
      <dgm:spPr/>
      <dgm:t>
        <a:bodyPr/>
        <a:lstStyle/>
        <a:p>
          <a:endParaRPr lang="en-US"/>
        </a:p>
      </dgm:t>
    </dgm:pt>
    <dgm:pt modelId="{257FBD63-54A9-47E9-8741-29B1091242CE}">
      <dgm:prSet phldrT="[Text]"/>
      <dgm:spPr/>
      <dgm:t>
        <a:bodyPr/>
        <a:lstStyle/>
        <a:p>
          <a:r>
            <a:rPr lang="en-US" dirty="0"/>
            <a:t>2021 </a:t>
          </a:r>
          <a:br>
            <a:rPr lang="en-US" dirty="0"/>
          </a:br>
          <a:r>
            <a:rPr lang="en-US" dirty="0"/>
            <a:t>New </a:t>
          </a:r>
          <a:r>
            <a:rPr lang="en-US" b="1" dirty="0"/>
            <a:t>ERP, Online Store and Corporate Office.  </a:t>
          </a:r>
        </a:p>
      </dgm:t>
    </dgm:pt>
    <dgm:pt modelId="{E6625190-6DC4-444A-AD7F-7A38B33BF917}" type="parTrans" cxnId="{FE6895DD-1D3F-4E68-9016-55D2D3B696DF}">
      <dgm:prSet/>
      <dgm:spPr/>
      <dgm:t>
        <a:bodyPr/>
        <a:lstStyle/>
        <a:p>
          <a:endParaRPr lang="en-US"/>
        </a:p>
      </dgm:t>
    </dgm:pt>
    <dgm:pt modelId="{4BC53A71-C36A-464C-8509-891807A8EEC6}" type="sibTrans" cxnId="{FE6895DD-1D3F-4E68-9016-55D2D3B696DF}">
      <dgm:prSet/>
      <dgm:spPr/>
      <dgm:t>
        <a:bodyPr/>
        <a:lstStyle/>
        <a:p>
          <a:endParaRPr lang="en-US"/>
        </a:p>
      </dgm:t>
    </dgm:pt>
    <dgm:pt modelId="{B47E6D38-DB7B-4EA1-B2F6-7329E54BAF64}">
      <dgm:prSet phldrT="[Text]"/>
      <dgm:spPr/>
      <dgm:t>
        <a:bodyPr/>
        <a:lstStyle/>
        <a:p>
          <a:r>
            <a:rPr lang="en-US" b="1" dirty="0"/>
            <a:t>2023</a:t>
          </a:r>
          <a:br>
            <a:rPr lang="en-US" b="1" dirty="0"/>
          </a:br>
          <a:r>
            <a:rPr lang="en-US" b="1" dirty="0"/>
            <a:t>Best is yet to Come.</a:t>
          </a:r>
        </a:p>
      </dgm:t>
    </dgm:pt>
    <dgm:pt modelId="{A1B3567D-468F-4EDF-B7AE-E631EFD5D545}" type="parTrans" cxnId="{451CFC59-63F4-41A0-93CA-E9D2E05EE521}">
      <dgm:prSet/>
      <dgm:spPr/>
      <dgm:t>
        <a:bodyPr/>
        <a:lstStyle/>
        <a:p>
          <a:endParaRPr lang="en-US"/>
        </a:p>
      </dgm:t>
    </dgm:pt>
    <dgm:pt modelId="{58B67DAD-98DC-4E8A-B91A-1D247C0AFBC6}" type="sibTrans" cxnId="{451CFC59-63F4-41A0-93CA-E9D2E05EE521}">
      <dgm:prSet/>
      <dgm:spPr/>
      <dgm:t>
        <a:bodyPr/>
        <a:lstStyle/>
        <a:p>
          <a:endParaRPr lang="en-US"/>
        </a:p>
      </dgm:t>
    </dgm:pt>
    <dgm:pt modelId="{5AFCCD58-866E-4AC9-BB2B-F100CB184D20}" type="pres">
      <dgm:prSet presAssocID="{C4ADF3D5-2F27-4A80-BECB-76BF472DBD73}" presName="Name0" presStyleCnt="0">
        <dgm:presLayoutVars>
          <dgm:dir/>
          <dgm:resizeHandles val="exact"/>
        </dgm:presLayoutVars>
      </dgm:prSet>
      <dgm:spPr/>
    </dgm:pt>
    <dgm:pt modelId="{E31E5F40-27F5-45F9-9D12-54F45390F7D4}" type="pres">
      <dgm:prSet presAssocID="{C4ADF3D5-2F27-4A80-BECB-76BF472DBD73}" presName="arrow" presStyleLbl="bgShp" presStyleIdx="0" presStyleCnt="1" custLinFactNeighborX="-8612" custLinFactNeighborY="-811"/>
      <dgm:spPr/>
    </dgm:pt>
    <dgm:pt modelId="{5F30928D-C493-4177-87F9-0B18A2200CE8}" type="pres">
      <dgm:prSet presAssocID="{C4ADF3D5-2F27-4A80-BECB-76BF472DBD73}" presName="points" presStyleCnt="0"/>
      <dgm:spPr/>
    </dgm:pt>
    <dgm:pt modelId="{568E1B56-5A9C-4555-AC13-1175579D73BA}" type="pres">
      <dgm:prSet presAssocID="{F1FF3DFA-8FCC-4963-9F0D-52E04DFBFA09}" presName="compositeA" presStyleCnt="0"/>
      <dgm:spPr/>
    </dgm:pt>
    <dgm:pt modelId="{56379A9B-E7A3-44C2-BF76-9550E21D4CB6}" type="pres">
      <dgm:prSet presAssocID="{F1FF3DFA-8FCC-4963-9F0D-52E04DFBFA09}" presName="textA" presStyleLbl="revTx" presStyleIdx="0" presStyleCnt="9">
        <dgm:presLayoutVars>
          <dgm:bulletEnabled val="1"/>
        </dgm:presLayoutVars>
      </dgm:prSet>
      <dgm:spPr/>
    </dgm:pt>
    <dgm:pt modelId="{C43F5A55-AC89-4B6F-B9F6-7CBF1907686C}" type="pres">
      <dgm:prSet presAssocID="{F1FF3DFA-8FCC-4963-9F0D-52E04DFBFA09}" presName="circleA" presStyleLbl="node1" presStyleIdx="0" presStyleCnt="9"/>
      <dgm:spPr/>
    </dgm:pt>
    <dgm:pt modelId="{36855446-D4F0-4C7B-B436-B20E7ECC16A3}" type="pres">
      <dgm:prSet presAssocID="{F1FF3DFA-8FCC-4963-9F0D-52E04DFBFA09}" presName="spaceA" presStyleCnt="0"/>
      <dgm:spPr/>
    </dgm:pt>
    <dgm:pt modelId="{A29D4E5E-6935-4AC4-956F-D266B24AC855}" type="pres">
      <dgm:prSet presAssocID="{56E21BCA-042F-4B26-93CA-6FFA0520AEE7}" presName="space" presStyleCnt="0"/>
      <dgm:spPr/>
    </dgm:pt>
    <dgm:pt modelId="{DB490921-9406-4FFC-93DE-0EDD34C3CDC8}" type="pres">
      <dgm:prSet presAssocID="{63C47019-F930-4606-A375-E65F4E3B5DB2}" presName="compositeB" presStyleCnt="0"/>
      <dgm:spPr/>
    </dgm:pt>
    <dgm:pt modelId="{5DAA7A07-551D-413C-ACBB-EE256A872F5A}" type="pres">
      <dgm:prSet presAssocID="{63C47019-F930-4606-A375-E65F4E3B5DB2}" presName="textB" presStyleLbl="revTx" presStyleIdx="1" presStyleCnt="9">
        <dgm:presLayoutVars>
          <dgm:bulletEnabled val="1"/>
        </dgm:presLayoutVars>
      </dgm:prSet>
      <dgm:spPr/>
    </dgm:pt>
    <dgm:pt modelId="{787E87B5-DA93-45CF-8196-55243B7034E6}" type="pres">
      <dgm:prSet presAssocID="{63C47019-F930-4606-A375-E65F4E3B5DB2}" presName="circleB" presStyleLbl="node1" presStyleIdx="1" presStyleCnt="9"/>
      <dgm:spPr/>
    </dgm:pt>
    <dgm:pt modelId="{F8BC2657-1D7E-4661-80E8-8EBA24411F4D}" type="pres">
      <dgm:prSet presAssocID="{63C47019-F930-4606-A375-E65F4E3B5DB2}" presName="spaceB" presStyleCnt="0"/>
      <dgm:spPr/>
    </dgm:pt>
    <dgm:pt modelId="{69C94332-E92D-469E-9C2B-406F2E7B2533}" type="pres">
      <dgm:prSet presAssocID="{D528A1B9-F114-4062-87AD-B9E83A8BCF10}" presName="space" presStyleCnt="0"/>
      <dgm:spPr/>
    </dgm:pt>
    <dgm:pt modelId="{9BDCC855-4921-4686-B248-9558B5DAA209}" type="pres">
      <dgm:prSet presAssocID="{B79F19AD-5725-4424-AA05-A7515E034820}" presName="compositeA" presStyleCnt="0"/>
      <dgm:spPr/>
    </dgm:pt>
    <dgm:pt modelId="{3172A609-E636-4BAB-B7CD-5A71BB787BC7}" type="pres">
      <dgm:prSet presAssocID="{B79F19AD-5725-4424-AA05-A7515E034820}" presName="textA" presStyleLbl="revTx" presStyleIdx="2" presStyleCnt="9">
        <dgm:presLayoutVars>
          <dgm:bulletEnabled val="1"/>
        </dgm:presLayoutVars>
      </dgm:prSet>
      <dgm:spPr/>
    </dgm:pt>
    <dgm:pt modelId="{B9A05B18-F6E6-4C0B-BA90-1C2E1B370DD2}" type="pres">
      <dgm:prSet presAssocID="{B79F19AD-5725-4424-AA05-A7515E034820}" presName="circleA" presStyleLbl="node1" presStyleIdx="2" presStyleCnt="9"/>
      <dgm:spPr/>
    </dgm:pt>
    <dgm:pt modelId="{C660C6C3-4A72-4147-9050-6E34E61AB82C}" type="pres">
      <dgm:prSet presAssocID="{B79F19AD-5725-4424-AA05-A7515E034820}" presName="spaceA" presStyleCnt="0"/>
      <dgm:spPr/>
    </dgm:pt>
    <dgm:pt modelId="{517E6D29-11A6-4A77-BAC2-58F11B2C23C3}" type="pres">
      <dgm:prSet presAssocID="{918BB0EB-0DA7-4BA0-82D8-4A9714E23C25}" presName="space" presStyleCnt="0"/>
      <dgm:spPr/>
    </dgm:pt>
    <dgm:pt modelId="{64F90826-BBB7-473F-8D4B-106ABEB7C7EC}" type="pres">
      <dgm:prSet presAssocID="{E83BFCFB-9A9E-4002-9CD0-89805A1055E2}" presName="compositeB" presStyleCnt="0"/>
      <dgm:spPr/>
    </dgm:pt>
    <dgm:pt modelId="{B6837CBD-B8F4-4FE1-968E-13DBB0993B12}" type="pres">
      <dgm:prSet presAssocID="{E83BFCFB-9A9E-4002-9CD0-89805A1055E2}" presName="textB" presStyleLbl="revTx" presStyleIdx="3" presStyleCnt="9">
        <dgm:presLayoutVars>
          <dgm:bulletEnabled val="1"/>
        </dgm:presLayoutVars>
      </dgm:prSet>
      <dgm:spPr/>
    </dgm:pt>
    <dgm:pt modelId="{DECA01CF-07AA-4D2A-AE6E-0E0FB8F8E682}" type="pres">
      <dgm:prSet presAssocID="{E83BFCFB-9A9E-4002-9CD0-89805A1055E2}" presName="circleB" presStyleLbl="node1" presStyleIdx="3" presStyleCnt="9"/>
      <dgm:spPr/>
    </dgm:pt>
    <dgm:pt modelId="{C420E1CB-DFC9-49B8-A78F-5979DF000554}" type="pres">
      <dgm:prSet presAssocID="{E83BFCFB-9A9E-4002-9CD0-89805A1055E2}" presName="spaceB" presStyleCnt="0"/>
      <dgm:spPr/>
    </dgm:pt>
    <dgm:pt modelId="{2D1E8A69-AFC1-447C-8099-7818894FCFB5}" type="pres">
      <dgm:prSet presAssocID="{BDE5266D-5C13-424D-B23D-BA0076BCF273}" presName="space" presStyleCnt="0"/>
      <dgm:spPr/>
    </dgm:pt>
    <dgm:pt modelId="{98E38E50-2EF2-4AFC-B2E4-711FD4806B42}" type="pres">
      <dgm:prSet presAssocID="{5AF2928A-DB75-455D-8A97-903CBABE5801}" presName="compositeA" presStyleCnt="0"/>
      <dgm:spPr/>
    </dgm:pt>
    <dgm:pt modelId="{193ACD75-BA32-492C-85AD-60C38349EF8D}" type="pres">
      <dgm:prSet presAssocID="{5AF2928A-DB75-455D-8A97-903CBABE5801}" presName="textA" presStyleLbl="revTx" presStyleIdx="4" presStyleCnt="9">
        <dgm:presLayoutVars>
          <dgm:bulletEnabled val="1"/>
        </dgm:presLayoutVars>
      </dgm:prSet>
      <dgm:spPr/>
    </dgm:pt>
    <dgm:pt modelId="{D4C551DE-D16C-49E9-A73C-C1DA1CA6F030}" type="pres">
      <dgm:prSet presAssocID="{5AF2928A-DB75-455D-8A97-903CBABE5801}" presName="circleA" presStyleLbl="node1" presStyleIdx="4" presStyleCnt="9"/>
      <dgm:spPr/>
    </dgm:pt>
    <dgm:pt modelId="{69F8E41D-A33C-4743-9015-2AC0F82A23F4}" type="pres">
      <dgm:prSet presAssocID="{5AF2928A-DB75-455D-8A97-903CBABE5801}" presName="spaceA" presStyleCnt="0"/>
      <dgm:spPr/>
    </dgm:pt>
    <dgm:pt modelId="{F6323BF5-C645-4B48-A13F-CDE3136FB982}" type="pres">
      <dgm:prSet presAssocID="{9CBF1CF2-6597-416A-AEBF-319198838919}" presName="space" presStyleCnt="0"/>
      <dgm:spPr/>
    </dgm:pt>
    <dgm:pt modelId="{D6CD4AD8-A363-4118-AA0F-3B22EE4B798A}" type="pres">
      <dgm:prSet presAssocID="{554A15A8-6576-44CB-96B7-9FEC72C39493}" presName="compositeB" presStyleCnt="0"/>
      <dgm:spPr/>
    </dgm:pt>
    <dgm:pt modelId="{7CB22D33-1DB0-42EA-A356-CC77A2D8E2ED}" type="pres">
      <dgm:prSet presAssocID="{554A15A8-6576-44CB-96B7-9FEC72C39493}" presName="textB" presStyleLbl="revTx" presStyleIdx="5" presStyleCnt="9">
        <dgm:presLayoutVars>
          <dgm:bulletEnabled val="1"/>
        </dgm:presLayoutVars>
      </dgm:prSet>
      <dgm:spPr/>
    </dgm:pt>
    <dgm:pt modelId="{543D6D99-4000-45E8-9F7D-BC05C5DC53E6}" type="pres">
      <dgm:prSet presAssocID="{554A15A8-6576-44CB-96B7-9FEC72C39493}" presName="circleB" presStyleLbl="node1" presStyleIdx="5" presStyleCnt="9"/>
      <dgm:spPr/>
    </dgm:pt>
    <dgm:pt modelId="{5FF3CA36-DD06-4926-B36F-564F6C2D782C}" type="pres">
      <dgm:prSet presAssocID="{554A15A8-6576-44CB-96B7-9FEC72C39493}" presName="spaceB" presStyleCnt="0"/>
      <dgm:spPr/>
    </dgm:pt>
    <dgm:pt modelId="{618260CA-68B5-4BF4-929A-2A0377DD532E}" type="pres">
      <dgm:prSet presAssocID="{4F91D415-CC4B-42D5-AB33-D29330B7D782}" presName="space" presStyleCnt="0"/>
      <dgm:spPr/>
    </dgm:pt>
    <dgm:pt modelId="{DBD9E263-6EC3-4525-BF89-4CD790E3C5C7}" type="pres">
      <dgm:prSet presAssocID="{8B598C50-47FB-4F7D-9993-221CACB63DE8}" presName="compositeA" presStyleCnt="0"/>
      <dgm:spPr/>
    </dgm:pt>
    <dgm:pt modelId="{E564C3FF-1A82-4C2B-8872-F9F641B0A644}" type="pres">
      <dgm:prSet presAssocID="{8B598C50-47FB-4F7D-9993-221CACB63DE8}" presName="textA" presStyleLbl="revTx" presStyleIdx="6" presStyleCnt="9">
        <dgm:presLayoutVars>
          <dgm:bulletEnabled val="1"/>
        </dgm:presLayoutVars>
      </dgm:prSet>
      <dgm:spPr/>
    </dgm:pt>
    <dgm:pt modelId="{069583EB-231A-40BC-B15B-D407A7177464}" type="pres">
      <dgm:prSet presAssocID="{8B598C50-47FB-4F7D-9993-221CACB63DE8}" presName="circleA" presStyleLbl="node1" presStyleIdx="6" presStyleCnt="9"/>
      <dgm:spPr/>
    </dgm:pt>
    <dgm:pt modelId="{FED1C6AE-774A-42EE-A38D-F71815637B4B}" type="pres">
      <dgm:prSet presAssocID="{8B598C50-47FB-4F7D-9993-221CACB63DE8}" presName="spaceA" presStyleCnt="0"/>
      <dgm:spPr/>
    </dgm:pt>
    <dgm:pt modelId="{FD106643-5E08-4155-B4DA-F83DBA66DE8B}" type="pres">
      <dgm:prSet presAssocID="{2953796B-6229-45D1-B87A-4438D6C47190}" presName="space" presStyleCnt="0"/>
      <dgm:spPr/>
    </dgm:pt>
    <dgm:pt modelId="{AB407D39-866B-4FE7-B152-41A5721A87D8}" type="pres">
      <dgm:prSet presAssocID="{257FBD63-54A9-47E9-8741-29B1091242CE}" presName="compositeB" presStyleCnt="0"/>
      <dgm:spPr/>
    </dgm:pt>
    <dgm:pt modelId="{4B30BAFF-F72B-4F00-9412-14618F6C679A}" type="pres">
      <dgm:prSet presAssocID="{257FBD63-54A9-47E9-8741-29B1091242CE}" presName="textB" presStyleLbl="revTx" presStyleIdx="7" presStyleCnt="9">
        <dgm:presLayoutVars>
          <dgm:bulletEnabled val="1"/>
        </dgm:presLayoutVars>
      </dgm:prSet>
      <dgm:spPr/>
    </dgm:pt>
    <dgm:pt modelId="{B556AA6D-504C-4914-83FB-E60F65960BDD}" type="pres">
      <dgm:prSet presAssocID="{257FBD63-54A9-47E9-8741-29B1091242CE}" presName="circleB" presStyleLbl="node1" presStyleIdx="7" presStyleCnt="9"/>
      <dgm:spPr/>
    </dgm:pt>
    <dgm:pt modelId="{CDD1CFAF-43D4-48C8-8416-A1749CCF33FF}" type="pres">
      <dgm:prSet presAssocID="{257FBD63-54A9-47E9-8741-29B1091242CE}" presName="spaceB" presStyleCnt="0"/>
      <dgm:spPr/>
    </dgm:pt>
    <dgm:pt modelId="{AB6B3D9C-4E0E-40CF-A553-E1A0631F17CB}" type="pres">
      <dgm:prSet presAssocID="{4BC53A71-C36A-464C-8509-891807A8EEC6}" presName="space" presStyleCnt="0"/>
      <dgm:spPr/>
    </dgm:pt>
    <dgm:pt modelId="{37AD0BD3-8F62-4B0C-B6B4-940A208633CA}" type="pres">
      <dgm:prSet presAssocID="{B47E6D38-DB7B-4EA1-B2F6-7329E54BAF64}" presName="compositeA" presStyleCnt="0"/>
      <dgm:spPr/>
    </dgm:pt>
    <dgm:pt modelId="{C8AB4875-8234-4E64-B39F-C0920F8406F8}" type="pres">
      <dgm:prSet presAssocID="{B47E6D38-DB7B-4EA1-B2F6-7329E54BAF64}" presName="textA" presStyleLbl="revTx" presStyleIdx="8" presStyleCnt="9">
        <dgm:presLayoutVars>
          <dgm:bulletEnabled val="1"/>
        </dgm:presLayoutVars>
      </dgm:prSet>
      <dgm:spPr/>
    </dgm:pt>
    <dgm:pt modelId="{AC5F9700-BFA3-45D7-8760-F707C544D16F}" type="pres">
      <dgm:prSet presAssocID="{B47E6D38-DB7B-4EA1-B2F6-7329E54BAF64}" presName="circleA" presStyleLbl="node1" presStyleIdx="8" presStyleCnt="9"/>
      <dgm:spPr/>
    </dgm:pt>
    <dgm:pt modelId="{FFBB5B92-A5CF-469C-872D-420763EE92AD}" type="pres">
      <dgm:prSet presAssocID="{B47E6D38-DB7B-4EA1-B2F6-7329E54BAF64}" presName="spaceA" presStyleCnt="0"/>
      <dgm:spPr/>
    </dgm:pt>
  </dgm:ptLst>
  <dgm:cxnLst>
    <dgm:cxn modelId="{CD420408-241B-4E96-82AD-D2B4BCDEE936}" srcId="{C4ADF3D5-2F27-4A80-BECB-76BF472DBD73}" destId="{B79F19AD-5725-4424-AA05-A7515E034820}" srcOrd="2" destOrd="0" parTransId="{A809B178-FB4D-4A62-B16A-D428751A95B1}" sibTransId="{918BB0EB-0DA7-4BA0-82D8-4A9714E23C25}"/>
    <dgm:cxn modelId="{9405270D-5497-4A89-BAA6-1FD2FDA17370}" type="presOf" srcId="{554A15A8-6576-44CB-96B7-9FEC72C39493}" destId="{7CB22D33-1DB0-42EA-A356-CC77A2D8E2ED}" srcOrd="0" destOrd="0" presId="urn:microsoft.com/office/officeart/2005/8/layout/hProcess11"/>
    <dgm:cxn modelId="{F09E9216-1C9C-4936-87B3-295ED5B7E8FC}" srcId="{C4ADF3D5-2F27-4A80-BECB-76BF472DBD73}" destId="{5AF2928A-DB75-455D-8A97-903CBABE5801}" srcOrd="4" destOrd="0" parTransId="{0EEA46A3-166B-4C69-90C5-737087E235BA}" sibTransId="{9CBF1CF2-6597-416A-AEBF-319198838919}"/>
    <dgm:cxn modelId="{80352E21-2158-49E7-BF2E-8B859160E26F}" type="presOf" srcId="{E83BFCFB-9A9E-4002-9CD0-89805A1055E2}" destId="{B6837CBD-B8F4-4FE1-968E-13DBB0993B12}" srcOrd="0" destOrd="0" presId="urn:microsoft.com/office/officeart/2005/8/layout/hProcess11"/>
    <dgm:cxn modelId="{9B71EB30-E171-4CCB-AB18-482F5A080BCB}" type="presOf" srcId="{257FBD63-54A9-47E9-8741-29B1091242CE}" destId="{4B30BAFF-F72B-4F00-9412-14618F6C679A}" srcOrd="0" destOrd="0" presId="urn:microsoft.com/office/officeart/2005/8/layout/hProcess11"/>
    <dgm:cxn modelId="{580AC75F-5619-453B-BEBF-D3B7D83119CB}" type="presOf" srcId="{B47E6D38-DB7B-4EA1-B2F6-7329E54BAF64}" destId="{C8AB4875-8234-4E64-B39F-C0920F8406F8}" srcOrd="0" destOrd="0" presId="urn:microsoft.com/office/officeart/2005/8/layout/hProcess11"/>
    <dgm:cxn modelId="{4FD08541-81E8-4469-91BD-2C4E61200E93}" srcId="{C4ADF3D5-2F27-4A80-BECB-76BF472DBD73}" destId="{E83BFCFB-9A9E-4002-9CD0-89805A1055E2}" srcOrd="3" destOrd="0" parTransId="{D9E587E4-42CA-4A9B-BC7F-648992917A0E}" sibTransId="{BDE5266D-5C13-424D-B23D-BA0076BCF273}"/>
    <dgm:cxn modelId="{7B384C6C-27E4-4B4C-B2F3-EF4B6A4AFF43}" type="presOf" srcId="{B79F19AD-5725-4424-AA05-A7515E034820}" destId="{3172A609-E636-4BAB-B7CD-5A71BB787BC7}" srcOrd="0" destOrd="0" presId="urn:microsoft.com/office/officeart/2005/8/layout/hProcess11"/>
    <dgm:cxn modelId="{3A268272-6AF3-4D6B-AFBE-C2D8AF700716}" type="presOf" srcId="{F1FF3DFA-8FCC-4963-9F0D-52E04DFBFA09}" destId="{56379A9B-E7A3-44C2-BF76-9550E21D4CB6}" srcOrd="0" destOrd="0" presId="urn:microsoft.com/office/officeart/2005/8/layout/hProcess11"/>
    <dgm:cxn modelId="{5C2EFA55-9212-4C67-A61D-2ED33BF0F4E7}" type="presOf" srcId="{8B598C50-47FB-4F7D-9993-221CACB63DE8}" destId="{E564C3FF-1A82-4C2B-8872-F9F641B0A644}" srcOrd="0" destOrd="0" presId="urn:microsoft.com/office/officeart/2005/8/layout/hProcess11"/>
    <dgm:cxn modelId="{451CFC59-63F4-41A0-93CA-E9D2E05EE521}" srcId="{C4ADF3D5-2F27-4A80-BECB-76BF472DBD73}" destId="{B47E6D38-DB7B-4EA1-B2F6-7329E54BAF64}" srcOrd="8" destOrd="0" parTransId="{A1B3567D-468F-4EDF-B7AE-E631EFD5D545}" sibTransId="{58B67DAD-98DC-4E8A-B91A-1D247C0AFBC6}"/>
    <dgm:cxn modelId="{5185507C-F11D-423A-9B05-F419DFAFAD35}" srcId="{C4ADF3D5-2F27-4A80-BECB-76BF472DBD73}" destId="{8B598C50-47FB-4F7D-9993-221CACB63DE8}" srcOrd="6" destOrd="0" parTransId="{C6B5F2BB-E0E3-42B6-847D-7856A2FACB72}" sibTransId="{2953796B-6229-45D1-B87A-4438D6C47190}"/>
    <dgm:cxn modelId="{9F352086-AF7D-41DE-80AF-BE082DD3E488}" type="presOf" srcId="{C4ADF3D5-2F27-4A80-BECB-76BF472DBD73}" destId="{5AFCCD58-866E-4AC9-BB2B-F100CB184D20}" srcOrd="0" destOrd="0" presId="urn:microsoft.com/office/officeart/2005/8/layout/hProcess11"/>
    <dgm:cxn modelId="{3C78A598-9AB8-472C-BEEB-6461C857CB73}" srcId="{C4ADF3D5-2F27-4A80-BECB-76BF472DBD73}" destId="{554A15A8-6576-44CB-96B7-9FEC72C39493}" srcOrd="5" destOrd="0" parTransId="{15315605-B2C2-461D-8D62-F90020A93780}" sibTransId="{4F91D415-CC4B-42D5-AB33-D29330B7D782}"/>
    <dgm:cxn modelId="{400804C8-4DCB-4F96-8E22-3A90D8D4B7F6}" srcId="{C4ADF3D5-2F27-4A80-BECB-76BF472DBD73}" destId="{F1FF3DFA-8FCC-4963-9F0D-52E04DFBFA09}" srcOrd="0" destOrd="0" parTransId="{26BA1FD9-7DF4-42FF-9CA9-5EBDC43A687B}" sibTransId="{56E21BCA-042F-4B26-93CA-6FFA0520AEE7}"/>
    <dgm:cxn modelId="{11D662CD-4689-407E-B7D4-5F81F5E298B1}" srcId="{C4ADF3D5-2F27-4A80-BECB-76BF472DBD73}" destId="{63C47019-F930-4606-A375-E65F4E3B5DB2}" srcOrd="1" destOrd="0" parTransId="{CDAFB1BD-BCD1-4AA4-9E02-2F06E92B7799}" sibTransId="{D528A1B9-F114-4062-87AD-B9E83A8BCF10}"/>
    <dgm:cxn modelId="{552293DB-6274-4938-B866-4D7C243F4220}" type="presOf" srcId="{63C47019-F930-4606-A375-E65F4E3B5DB2}" destId="{5DAA7A07-551D-413C-ACBB-EE256A872F5A}" srcOrd="0" destOrd="0" presId="urn:microsoft.com/office/officeart/2005/8/layout/hProcess11"/>
    <dgm:cxn modelId="{FE6895DD-1D3F-4E68-9016-55D2D3B696DF}" srcId="{C4ADF3D5-2F27-4A80-BECB-76BF472DBD73}" destId="{257FBD63-54A9-47E9-8741-29B1091242CE}" srcOrd="7" destOrd="0" parTransId="{E6625190-6DC4-444A-AD7F-7A38B33BF917}" sibTransId="{4BC53A71-C36A-464C-8509-891807A8EEC6}"/>
    <dgm:cxn modelId="{B636B0F1-EFEA-463E-8E33-CD7085656095}" type="presOf" srcId="{5AF2928A-DB75-455D-8A97-903CBABE5801}" destId="{193ACD75-BA32-492C-85AD-60C38349EF8D}" srcOrd="0" destOrd="0" presId="urn:microsoft.com/office/officeart/2005/8/layout/hProcess11"/>
    <dgm:cxn modelId="{2D80D235-537B-4C3E-9467-688CFADF2317}" type="presParOf" srcId="{5AFCCD58-866E-4AC9-BB2B-F100CB184D20}" destId="{E31E5F40-27F5-45F9-9D12-54F45390F7D4}" srcOrd="0" destOrd="0" presId="urn:microsoft.com/office/officeart/2005/8/layout/hProcess11"/>
    <dgm:cxn modelId="{3A0C743F-DBF5-457F-9DDB-9FC1B0799569}" type="presParOf" srcId="{5AFCCD58-866E-4AC9-BB2B-F100CB184D20}" destId="{5F30928D-C493-4177-87F9-0B18A2200CE8}" srcOrd="1" destOrd="0" presId="urn:microsoft.com/office/officeart/2005/8/layout/hProcess11"/>
    <dgm:cxn modelId="{19D29689-C2C9-4B9A-811A-238291C532CE}" type="presParOf" srcId="{5F30928D-C493-4177-87F9-0B18A2200CE8}" destId="{568E1B56-5A9C-4555-AC13-1175579D73BA}" srcOrd="0" destOrd="0" presId="urn:microsoft.com/office/officeart/2005/8/layout/hProcess11"/>
    <dgm:cxn modelId="{E27434E7-729F-4CB1-9876-3CE556FC5BC2}" type="presParOf" srcId="{568E1B56-5A9C-4555-AC13-1175579D73BA}" destId="{56379A9B-E7A3-44C2-BF76-9550E21D4CB6}" srcOrd="0" destOrd="0" presId="urn:microsoft.com/office/officeart/2005/8/layout/hProcess11"/>
    <dgm:cxn modelId="{E2791AC2-BDAE-4058-AA1E-6C607508D777}" type="presParOf" srcId="{568E1B56-5A9C-4555-AC13-1175579D73BA}" destId="{C43F5A55-AC89-4B6F-B9F6-7CBF1907686C}" srcOrd="1" destOrd="0" presId="urn:microsoft.com/office/officeart/2005/8/layout/hProcess11"/>
    <dgm:cxn modelId="{6777A5A1-F3BA-47CF-8C84-7830D161F670}" type="presParOf" srcId="{568E1B56-5A9C-4555-AC13-1175579D73BA}" destId="{36855446-D4F0-4C7B-B436-B20E7ECC16A3}" srcOrd="2" destOrd="0" presId="urn:microsoft.com/office/officeart/2005/8/layout/hProcess11"/>
    <dgm:cxn modelId="{2CFBEBEF-81E4-4C0C-9922-471FFF1811F1}" type="presParOf" srcId="{5F30928D-C493-4177-87F9-0B18A2200CE8}" destId="{A29D4E5E-6935-4AC4-956F-D266B24AC855}" srcOrd="1" destOrd="0" presId="urn:microsoft.com/office/officeart/2005/8/layout/hProcess11"/>
    <dgm:cxn modelId="{F9D74F1E-4C55-4493-A826-C8B295F267BF}" type="presParOf" srcId="{5F30928D-C493-4177-87F9-0B18A2200CE8}" destId="{DB490921-9406-4FFC-93DE-0EDD34C3CDC8}" srcOrd="2" destOrd="0" presId="urn:microsoft.com/office/officeart/2005/8/layout/hProcess11"/>
    <dgm:cxn modelId="{AB2B0CB8-5EBC-4A5E-B089-45806F4CECDD}" type="presParOf" srcId="{DB490921-9406-4FFC-93DE-0EDD34C3CDC8}" destId="{5DAA7A07-551D-413C-ACBB-EE256A872F5A}" srcOrd="0" destOrd="0" presId="urn:microsoft.com/office/officeart/2005/8/layout/hProcess11"/>
    <dgm:cxn modelId="{756C93F9-20D8-4AF9-927A-A8327B062A35}" type="presParOf" srcId="{DB490921-9406-4FFC-93DE-0EDD34C3CDC8}" destId="{787E87B5-DA93-45CF-8196-55243B7034E6}" srcOrd="1" destOrd="0" presId="urn:microsoft.com/office/officeart/2005/8/layout/hProcess11"/>
    <dgm:cxn modelId="{D6F8227D-0DD2-40FE-A56E-BBED920AE504}" type="presParOf" srcId="{DB490921-9406-4FFC-93DE-0EDD34C3CDC8}" destId="{F8BC2657-1D7E-4661-80E8-8EBA24411F4D}" srcOrd="2" destOrd="0" presId="urn:microsoft.com/office/officeart/2005/8/layout/hProcess11"/>
    <dgm:cxn modelId="{F1D3ADD1-CB73-4466-860F-B6E43A3EFE07}" type="presParOf" srcId="{5F30928D-C493-4177-87F9-0B18A2200CE8}" destId="{69C94332-E92D-469E-9C2B-406F2E7B2533}" srcOrd="3" destOrd="0" presId="urn:microsoft.com/office/officeart/2005/8/layout/hProcess11"/>
    <dgm:cxn modelId="{061B8ED0-6590-48F2-B1C2-E0078CCFE202}" type="presParOf" srcId="{5F30928D-C493-4177-87F9-0B18A2200CE8}" destId="{9BDCC855-4921-4686-B248-9558B5DAA209}" srcOrd="4" destOrd="0" presId="urn:microsoft.com/office/officeart/2005/8/layout/hProcess11"/>
    <dgm:cxn modelId="{58021C38-3056-4C95-B5D2-AFBB72A06E4C}" type="presParOf" srcId="{9BDCC855-4921-4686-B248-9558B5DAA209}" destId="{3172A609-E636-4BAB-B7CD-5A71BB787BC7}" srcOrd="0" destOrd="0" presId="urn:microsoft.com/office/officeart/2005/8/layout/hProcess11"/>
    <dgm:cxn modelId="{F104B4DF-AADD-4678-B14E-2F04CD7F5869}" type="presParOf" srcId="{9BDCC855-4921-4686-B248-9558B5DAA209}" destId="{B9A05B18-F6E6-4C0B-BA90-1C2E1B370DD2}" srcOrd="1" destOrd="0" presId="urn:microsoft.com/office/officeart/2005/8/layout/hProcess11"/>
    <dgm:cxn modelId="{A4B94B43-B750-4888-9791-BBF9895948B0}" type="presParOf" srcId="{9BDCC855-4921-4686-B248-9558B5DAA209}" destId="{C660C6C3-4A72-4147-9050-6E34E61AB82C}" srcOrd="2" destOrd="0" presId="urn:microsoft.com/office/officeart/2005/8/layout/hProcess11"/>
    <dgm:cxn modelId="{C1AC6E23-BA61-4EE9-AC4F-FB24BFCA8FB7}" type="presParOf" srcId="{5F30928D-C493-4177-87F9-0B18A2200CE8}" destId="{517E6D29-11A6-4A77-BAC2-58F11B2C23C3}" srcOrd="5" destOrd="0" presId="urn:microsoft.com/office/officeart/2005/8/layout/hProcess11"/>
    <dgm:cxn modelId="{ED0A793F-BF17-49F6-B38D-4FC41D219AB6}" type="presParOf" srcId="{5F30928D-C493-4177-87F9-0B18A2200CE8}" destId="{64F90826-BBB7-473F-8D4B-106ABEB7C7EC}" srcOrd="6" destOrd="0" presId="urn:microsoft.com/office/officeart/2005/8/layout/hProcess11"/>
    <dgm:cxn modelId="{185CFB84-D24E-4330-8CDE-F82AC0517FEB}" type="presParOf" srcId="{64F90826-BBB7-473F-8D4B-106ABEB7C7EC}" destId="{B6837CBD-B8F4-4FE1-968E-13DBB0993B12}" srcOrd="0" destOrd="0" presId="urn:microsoft.com/office/officeart/2005/8/layout/hProcess11"/>
    <dgm:cxn modelId="{45058D60-4CEC-4112-BBC3-584EB3B2C956}" type="presParOf" srcId="{64F90826-BBB7-473F-8D4B-106ABEB7C7EC}" destId="{DECA01CF-07AA-4D2A-AE6E-0E0FB8F8E682}" srcOrd="1" destOrd="0" presId="urn:microsoft.com/office/officeart/2005/8/layout/hProcess11"/>
    <dgm:cxn modelId="{47E0F982-9106-48C7-A549-08B915924714}" type="presParOf" srcId="{64F90826-BBB7-473F-8D4B-106ABEB7C7EC}" destId="{C420E1CB-DFC9-49B8-A78F-5979DF000554}" srcOrd="2" destOrd="0" presId="urn:microsoft.com/office/officeart/2005/8/layout/hProcess11"/>
    <dgm:cxn modelId="{D503CC5F-F8B6-4977-A49C-D590154BE154}" type="presParOf" srcId="{5F30928D-C493-4177-87F9-0B18A2200CE8}" destId="{2D1E8A69-AFC1-447C-8099-7818894FCFB5}" srcOrd="7" destOrd="0" presId="urn:microsoft.com/office/officeart/2005/8/layout/hProcess11"/>
    <dgm:cxn modelId="{0B556696-B720-4A4D-9D83-CA4C6BC2A908}" type="presParOf" srcId="{5F30928D-C493-4177-87F9-0B18A2200CE8}" destId="{98E38E50-2EF2-4AFC-B2E4-711FD4806B42}" srcOrd="8" destOrd="0" presId="urn:microsoft.com/office/officeart/2005/8/layout/hProcess11"/>
    <dgm:cxn modelId="{E1EECD4C-062B-494F-ABD4-94A158C03DB3}" type="presParOf" srcId="{98E38E50-2EF2-4AFC-B2E4-711FD4806B42}" destId="{193ACD75-BA32-492C-85AD-60C38349EF8D}" srcOrd="0" destOrd="0" presId="urn:microsoft.com/office/officeart/2005/8/layout/hProcess11"/>
    <dgm:cxn modelId="{60D306B9-1CBA-4A00-9C56-5A3B8F1AC0A7}" type="presParOf" srcId="{98E38E50-2EF2-4AFC-B2E4-711FD4806B42}" destId="{D4C551DE-D16C-49E9-A73C-C1DA1CA6F030}" srcOrd="1" destOrd="0" presId="urn:microsoft.com/office/officeart/2005/8/layout/hProcess11"/>
    <dgm:cxn modelId="{08681D86-D32D-4BDA-AF7B-932238366A20}" type="presParOf" srcId="{98E38E50-2EF2-4AFC-B2E4-711FD4806B42}" destId="{69F8E41D-A33C-4743-9015-2AC0F82A23F4}" srcOrd="2" destOrd="0" presId="urn:microsoft.com/office/officeart/2005/8/layout/hProcess11"/>
    <dgm:cxn modelId="{CFF17F71-7386-42C1-9D81-0B56C05DA1DA}" type="presParOf" srcId="{5F30928D-C493-4177-87F9-0B18A2200CE8}" destId="{F6323BF5-C645-4B48-A13F-CDE3136FB982}" srcOrd="9" destOrd="0" presId="urn:microsoft.com/office/officeart/2005/8/layout/hProcess11"/>
    <dgm:cxn modelId="{64AB5DCF-D2BE-41FB-8F0B-7A222EC171FB}" type="presParOf" srcId="{5F30928D-C493-4177-87F9-0B18A2200CE8}" destId="{D6CD4AD8-A363-4118-AA0F-3B22EE4B798A}" srcOrd="10" destOrd="0" presId="urn:microsoft.com/office/officeart/2005/8/layout/hProcess11"/>
    <dgm:cxn modelId="{B76EF0A3-5E2B-436B-8C0B-7153BD70FF41}" type="presParOf" srcId="{D6CD4AD8-A363-4118-AA0F-3B22EE4B798A}" destId="{7CB22D33-1DB0-42EA-A356-CC77A2D8E2ED}" srcOrd="0" destOrd="0" presId="urn:microsoft.com/office/officeart/2005/8/layout/hProcess11"/>
    <dgm:cxn modelId="{FC2140CD-FF60-4B22-A057-E2F65D65FC79}" type="presParOf" srcId="{D6CD4AD8-A363-4118-AA0F-3B22EE4B798A}" destId="{543D6D99-4000-45E8-9F7D-BC05C5DC53E6}" srcOrd="1" destOrd="0" presId="urn:microsoft.com/office/officeart/2005/8/layout/hProcess11"/>
    <dgm:cxn modelId="{81F8839F-03DA-4364-8FD2-9505E02FBD1E}" type="presParOf" srcId="{D6CD4AD8-A363-4118-AA0F-3B22EE4B798A}" destId="{5FF3CA36-DD06-4926-B36F-564F6C2D782C}" srcOrd="2" destOrd="0" presId="urn:microsoft.com/office/officeart/2005/8/layout/hProcess11"/>
    <dgm:cxn modelId="{B9ED4B91-A940-41E7-B0EB-81F7BB45678E}" type="presParOf" srcId="{5F30928D-C493-4177-87F9-0B18A2200CE8}" destId="{618260CA-68B5-4BF4-929A-2A0377DD532E}" srcOrd="11" destOrd="0" presId="urn:microsoft.com/office/officeart/2005/8/layout/hProcess11"/>
    <dgm:cxn modelId="{88FACEA1-3F2E-46B7-A029-8F92C6544C85}" type="presParOf" srcId="{5F30928D-C493-4177-87F9-0B18A2200CE8}" destId="{DBD9E263-6EC3-4525-BF89-4CD790E3C5C7}" srcOrd="12" destOrd="0" presId="urn:microsoft.com/office/officeart/2005/8/layout/hProcess11"/>
    <dgm:cxn modelId="{3DA6B227-E3B8-4A78-B8E7-5C0081121826}" type="presParOf" srcId="{DBD9E263-6EC3-4525-BF89-4CD790E3C5C7}" destId="{E564C3FF-1A82-4C2B-8872-F9F641B0A644}" srcOrd="0" destOrd="0" presId="urn:microsoft.com/office/officeart/2005/8/layout/hProcess11"/>
    <dgm:cxn modelId="{461D4A0C-230F-4B37-A364-708899195C63}" type="presParOf" srcId="{DBD9E263-6EC3-4525-BF89-4CD790E3C5C7}" destId="{069583EB-231A-40BC-B15B-D407A7177464}" srcOrd="1" destOrd="0" presId="urn:microsoft.com/office/officeart/2005/8/layout/hProcess11"/>
    <dgm:cxn modelId="{44C98DBE-E95F-45A5-AACC-3214CB1832FF}" type="presParOf" srcId="{DBD9E263-6EC3-4525-BF89-4CD790E3C5C7}" destId="{FED1C6AE-774A-42EE-A38D-F71815637B4B}" srcOrd="2" destOrd="0" presId="urn:microsoft.com/office/officeart/2005/8/layout/hProcess11"/>
    <dgm:cxn modelId="{66EA7FB1-ECA9-442C-8C3F-39E2CDA44F19}" type="presParOf" srcId="{5F30928D-C493-4177-87F9-0B18A2200CE8}" destId="{FD106643-5E08-4155-B4DA-F83DBA66DE8B}" srcOrd="13" destOrd="0" presId="urn:microsoft.com/office/officeart/2005/8/layout/hProcess11"/>
    <dgm:cxn modelId="{6591AAA1-0A90-469E-9D8F-5E4C603B8436}" type="presParOf" srcId="{5F30928D-C493-4177-87F9-0B18A2200CE8}" destId="{AB407D39-866B-4FE7-B152-41A5721A87D8}" srcOrd="14" destOrd="0" presId="urn:microsoft.com/office/officeart/2005/8/layout/hProcess11"/>
    <dgm:cxn modelId="{9E9C9F79-C6AB-4E21-85A3-50359D278941}" type="presParOf" srcId="{AB407D39-866B-4FE7-B152-41A5721A87D8}" destId="{4B30BAFF-F72B-4F00-9412-14618F6C679A}" srcOrd="0" destOrd="0" presId="urn:microsoft.com/office/officeart/2005/8/layout/hProcess11"/>
    <dgm:cxn modelId="{BF8BC718-AAEC-4360-912B-4E403AD2C604}" type="presParOf" srcId="{AB407D39-866B-4FE7-B152-41A5721A87D8}" destId="{B556AA6D-504C-4914-83FB-E60F65960BDD}" srcOrd="1" destOrd="0" presId="urn:microsoft.com/office/officeart/2005/8/layout/hProcess11"/>
    <dgm:cxn modelId="{BC3A9BC0-3B1C-447D-9387-E610884DC58A}" type="presParOf" srcId="{AB407D39-866B-4FE7-B152-41A5721A87D8}" destId="{CDD1CFAF-43D4-48C8-8416-A1749CCF33FF}" srcOrd="2" destOrd="0" presId="urn:microsoft.com/office/officeart/2005/8/layout/hProcess11"/>
    <dgm:cxn modelId="{FE73FEB5-6623-42A7-AF15-83155F014ED3}" type="presParOf" srcId="{5F30928D-C493-4177-87F9-0B18A2200CE8}" destId="{AB6B3D9C-4E0E-40CF-A553-E1A0631F17CB}" srcOrd="15" destOrd="0" presId="urn:microsoft.com/office/officeart/2005/8/layout/hProcess11"/>
    <dgm:cxn modelId="{39543A61-551C-4460-BD27-DD5BB2B01C39}" type="presParOf" srcId="{5F30928D-C493-4177-87F9-0B18A2200CE8}" destId="{37AD0BD3-8F62-4B0C-B6B4-940A208633CA}" srcOrd="16" destOrd="0" presId="urn:microsoft.com/office/officeart/2005/8/layout/hProcess11"/>
    <dgm:cxn modelId="{DF257FD5-4949-4D3D-9F64-C049080625F0}" type="presParOf" srcId="{37AD0BD3-8F62-4B0C-B6B4-940A208633CA}" destId="{C8AB4875-8234-4E64-B39F-C0920F8406F8}" srcOrd="0" destOrd="0" presId="urn:microsoft.com/office/officeart/2005/8/layout/hProcess11"/>
    <dgm:cxn modelId="{43B5AB20-B8FA-49FA-8B61-B11D33BEED0B}" type="presParOf" srcId="{37AD0BD3-8F62-4B0C-B6B4-940A208633CA}" destId="{AC5F9700-BFA3-45D7-8760-F707C544D16F}" srcOrd="1" destOrd="0" presId="urn:microsoft.com/office/officeart/2005/8/layout/hProcess11"/>
    <dgm:cxn modelId="{DA4D84A0-4075-4044-8408-77FF795764A5}" type="presParOf" srcId="{37AD0BD3-8F62-4B0C-B6B4-940A208633CA}" destId="{FFBB5B92-A5CF-469C-872D-420763EE92AD}"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0D9D9A-F856-43AD-8E8F-B51CEF7F8302}" type="doc">
      <dgm:prSet loTypeId="urn:microsoft.com/office/officeart/2018/2/layout/IconLabelDescriptionList" loCatId="icon" qsTypeId="urn:microsoft.com/office/officeart/2005/8/quickstyle/simple1" qsCatId="simple" csTypeId="urn:microsoft.com/office/officeart/2005/8/colors/accent3_2" csCatId="accent3" phldr="1"/>
      <dgm:spPr/>
      <dgm:t>
        <a:bodyPr/>
        <a:lstStyle/>
        <a:p>
          <a:endParaRPr lang="en-US"/>
        </a:p>
      </dgm:t>
    </dgm:pt>
    <dgm:pt modelId="{B224C925-4ADC-411D-9856-300B8AED46BC}">
      <dgm:prSet/>
      <dgm:spPr/>
      <dgm:t>
        <a:bodyPr/>
        <a:lstStyle/>
        <a:p>
          <a:pPr>
            <a:lnSpc>
              <a:spcPct val="100000"/>
            </a:lnSpc>
            <a:defRPr b="1"/>
          </a:pPr>
          <a:r>
            <a:rPr lang="en-US"/>
            <a:t>Plan</a:t>
          </a:r>
        </a:p>
      </dgm:t>
    </dgm:pt>
    <dgm:pt modelId="{A4E5D0A5-3095-4255-A631-8489AF80A35C}" type="parTrans" cxnId="{CC4FF754-2FB9-4DDE-8E5E-EF7B72E45035}">
      <dgm:prSet/>
      <dgm:spPr/>
      <dgm:t>
        <a:bodyPr/>
        <a:lstStyle/>
        <a:p>
          <a:endParaRPr lang="en-US"/>
        </a:p>
      </dgm:t>
    </dgm:pt>
    <dgm:pt modelId="{EC990490-D4BE-4784-9476-D60B2FBE46C3}" type="sibTrans" cxnId="{CC4FF754-2FB9-4DDE-8E5E-EF7B72E45035}">
      <dgm:prSet/>
      <dgm:spPr/>
      <dgm:t>
        <a:bodyPr/>
        <a:lstStyle/>
        <a:p>
          <a:endParaRPr lang="en-US"/>
        </a:p>
      </dgm:t>
    </dgm:pt>
    <dgm:pt modelId="{8C33FAD8-7029-4455-AE8F-36AAD25B6B20}">
      <dgm:prSet/>
      <dgm:spPr/>
      <dgm:t>
        <a:bodyPr/>
        <a:lstStyle/>
        <a:p>
          <a:pPr>
            <a:lnSpc>
              <a:spcPct val="100000"/>
            </a:lnSpc>
          </a:pPr>
          <a:r>
            <a:rPr lang="en-US" dirty="0"/>
            <a:t>Develop an IPM Plan with site goals &amp; realistic customer expectations of control</a:t>
          </a:r>
        </a:p>
        <a:p>
          <a:pPr>
            <a:lnSpc>
              <a:spcPct val="100000"/>
            </a:lnSpc>
          </a:pPr>
          <a:r>
            <a:rPr lang="en-US" dirty="0"/>
            <a:t>Single application or multiple applications per growing season. Apply at appropriate timing and growing conditions</a:t>
          </a:r>
        </a:p>
        <a:p>
          <a:pPr>
            <a:lnSpc>
              <a:spcPct val="100000"/>
            </a:lnSpc>
          </a:pPr>
          <a:endParaRPr lang="en-US" dirty="0"/>
        </a:p>
        <a:p>
          <a:pPr>
            <a:lnSpc>
              <a:spcPct val="100000"/>
            </a:lnSpc>
          </a:pPr>
          <a:endParaRPr lang="en-US" dirty="0"/>
        </a:p>
        <a:p>
          <a:pPr>
            <a:lnSpc>
              <a:spcPct val="100000"/>
            </a:lnSpc>
          </a:pPr>
          <a:endParaRPr lang="en-US" dirty="0"/>
        </a:p>
        <a:p>
          <a:pPr>
            <a:buNone/>
          </a:pPr>
          <a:endParaRPr lang="en-US" dirty="0"/>
        </a:p>
      </dgm:t>
    </dgm:pt>
    <dgm:pt modelId="{C6B32436-39E3-4F91-B74A-288BA091BE3E}" type="parTrans" cxnId="{9B6F1A30-7483-455E-ADFF-E338C5CD544B}">
      <dgm:prSet/>
      <dgm:spPr/>
      <dgm:t>
        <a:bodyPr/>
        <a:lstStyle/>
        <a:p>
          <a:endParaRPr lang="en-US"/>
        </a:p>
      </dgm:t>
    </dgm:pt>
    <dgm:pt modelId="{984370C1-8C81-4463-A3C1-DFD0FFEEF919}" type="sibTrans" cxnId="{9B6F1A30-7483-455E-ADFF-E338C5CD544B}">
      <dgm:prSet/>
      <dgm:spPr/>
      <dgm:t>
        <a:bodyPr/>
        <a:lstStyle/>
        <a:p>
          <a:endParaRPr lang="en-US"/>
        </a:p>
      </dgm:t>
    </dgm:pt>
    <dgm:pt modelId="{33D35BBB-70F3-48DE-8263-E47267EF65E9}">
      <dgm:prSet/>
      <dgm:spPr/>
      <dgm:t>
        <a:bodyPr/>
        <a:lstStyle/>
        <a:p>
          <a:pPr>
            <a:lnSpc>
              <a:spcPct val="100000"/>
            </a:lnSpc>
            <a:defRPr b="1"/>
          </a:pPr>
          <a:r>
            <a:rPr lang="en-US"/>
            <a:t>Monitor</a:t>
          </a:r>
        </a:p>
      </dgm:t>
    </dgm:pt>
    <dgm:pt modelId="{7F2A3F78-B96E-4C38-8F4E-3F26AAF31174}" type="parTrans" cxnId="{E58506CF-9D74-4180-8C62-3057DEA485C3}">
      <dgm:prSet/>
      <dgm:spPr/>
      <dgm:t>
        <a:bodyPr/>
        <a:lstStyle/>
        <a:p>
          <a:endParaRPr lang="en-US"/>
        </a:p>
      </dgm:t>
    </dgm:pt>
    <dgm:pt modelId="{EAEA6BDE-9966-433E-9F57-33927CC0DE2A}" type="sibTrans" cxnId="{E58506CF-9D74-4180-8C62-3057DEA485C3}">
      <dgm:prSet/>
      <dgm:spPr/>
      <dgm:t>
        <a:bodyPr/>
        <a:lstStyle/>
        <a:p>
          <a:endParaRPr lang="en-US"/>
        </a:p>
      </dgm:t>
    </dgm:pt>
    <dgm:pt modelId="{296EA022-1950-4031-BFD9-C7E15AFA8986}">
      <dgm:prSet/>
      <dgm:spPr/>
      <dgm:t>
        <a:bodyPr/>
        <a:lstStyle/>
        <a:p>
          <a:pPr>
            <a:lnSpc>
              <a:spcPct val="100000"/>
            </a:lnSpc>
          </a:pPr>
          <a:r>
            <a:rPr lang="en-US" dirty="0"/>
            <a:t>Monitor, treat, monitor</a:t>
          </a:r>
        </a:p>
      </dgm:t>
    </dgm:pt>
    <dgm:pt modelId="{967122F9-A541-4054-AFEA-E1B9F9C6E355}" type="parTrans" cxnId="{6A133F7A-3931-4768-BFDB-235F9C2BDB13}">
      <dgm:prSet/>
      <dgm:spPr/>
      <dgm:t>
        <a:bodyPr/>
        <a:lstStyle/>
        <a:p>
          <a:endParaRPr lang="en-US"/>
        </a:p>
      </dgm:t>
    </dgm:pt>
    <dgm:pt modelId="{748FD2B8-CB37-459A-81E8-DEB8500CF3F0}" type="sibTrans" cxnId="{6A133F7A-3931-4768-BFDB-235F9C2BDB13}">
      <dgm:prSet/>
      <dgm:spPr/>
      <dgm:t>
        <a:bodyPr/>
        <a:lstStyle/>
        <a:p>
          <a:endParaRPr lang="en-US"/>
        </a:p>
      </dgm:t>
    </dgm:pt>
    <dgm:pt modelId="{34CB54F3-95E9-4523-9496-9D104B68FADB}">
      <dgm:prSet/>
      <dgm:spPr/>
      <dgm:t>
        <a:bodyPr/>
        <a:lstStyle/>
        <a:p>
          <a:r>
            <a:rPr lang="en-US" dirty="0"/>
            <a:t>Any plants not controlled, hand pick plants to stop seed re-production and cross pollination of possible resistant biotypes</a:t>
          </a:r>
        </a:p>
      </dgm:t>
    </dgm:pt>
    <dgm:pt modelId="{8648A93B-B534-4174-AFBF-96B7CEC36DFC}" type="parTrans" cxnId="{F76759F3-4090-49C0-9200-E86084B34C90}">
      <dgm:prSet/>
      <dgm:spPr/>
      <dgm:t>
        <a:bodyPr/>
        <a:lstStyle/>
        <a:p>
          <a:endParaRPr lang="en-US"/>
        </a:p>
      </dgm:t>
    </dgm:pt>
    <dgm:pt modelId="{043EF02C-BC51-47EF-A605-8CF1AA3184FD}" type="sibTrans" cxnId="{F76759F3-4090-49C0-9200-E86084B34C90}">
      <dgm:prSet/>
      <dgm:spPr/>
      <dgm:t>
        <a:bodyPr/>
        <a:lstStyle/>
        <a:p>
          <a:endParaRPr lang="en-US"/>
        </a:p>
      </dgm:t>
    </dgm:pt>
    <dgm:pt modelId="{E83102D2-D64C-4FFA-9F16-AF5E3D21CE1A}">
      <dgm:prSet/>
      <dgm:spPr/>
      <dgm:t>
        <a:bodyPr/>
        <a:lstStyle/>
        <a:p>
          <a:pPr>
            <a:lnSpc>
              <a:spcPct val="100000"/>
            </a:lnSpc>
            <a:defRPr b="1"/>
          </a:pPr>
          <a:r>
            <a:rPr lang="en-US"/>
            <a:t>Rotate</a:t>
          </a:r>
        </a:p>
      </dgm:t>
    </dgm:pt>
    <dgm:pt modelId="{F6E5BF13-66F8-4FC5-BB0C-2865FC216CC1}" type="parTrans" cxnId="{CF5EF7D3-82D8-46B6-AECE-455E17FCD9A8}">
      <dgm:prSet/>
      <dgm:spPr/>
      <dgm:t>
        <a:bodyPr/>
        <a:lstStyle/>
        <a:p>
          <a:endParaRPr lang="en-US"/>
        </a:p>
      </dgm:t>
    </dgm:pt>
    <dgm:pt modelId="{2F7742B4-0725-48AC-BD56-C89FEB457E92}" type="sibTrans" cxnId="{CF5EF7D3-82D8-46B6-AECE-455E17FCD9A8}">
      <dgm:prSet/>
      <dgm:spPr/>
      <dgm:t>
        <a:bodyPr/>
        <a:lstStyle/>
        <a:p>
          <a:endParaRPr lang="en-US"/>
        </a:p>
      </dgm:t>
    </dgm:pt>
    <dgm:pt modelId="{4781F3C4-CB74-4961-B4BB-8E3CC369AD12}">
      <dgm:prSet/>
      <dgm:spPr/>
      <dgm:t>
        <a:bodyPr/>
        <a:lstStyle/>
        <a:p>
          <a:pPr>
            <a:lnSpc>
              <a:spcPct val="100000"/>
            </a:lnSpc>
          </a:pPr>
          <a:r>
            <a:rPr lang="en-US" dirty="0"/>
            <a:t>Use herbicide rotation with multiple modes of actions</a:t>
          </a:r>
        </a:p>
      </dgm:t>
    </dgm:pt>
    <dgm:pt modelId="{38FBA652-CABF-4A2B-B8FF-CF9836AE77A7}" type="parTrans" cxnId="{D3365348-EBB3-4C24-96BD-BC2E9356645A}">
      <dgm:prSet/>
      <dgm:spPr/>
      <dgm:t>
        <a:bodyPr/>
        <a:lstStyle/>
        <a:p>
          <a:endParaRPr lang="en-US"/>
        </a:p>
      </dgm:t>
    </dgm:pt>
    <dgm:pt modelId="{57227F9F-AB96-4870-B193-246CF46F19EB}" type="sibTrans" cxnId="{D3365348-EBB3-4C24-96BD-BC2E9356645A}">
      <dgm:prSet/>
      <dgm:spPr/>
      <dgm:t>
        <a:bodyPr/>
        <a:lstStyle/>
        <a:p>
          <a:endParaRPr lang="en-US"/>
        </a:p>
      </dgm:t>
    </dgm:pt>
    <dgm:pt modelId="{C622B9A6-6385-4954-825C-B3F2F63965DA}">
      <dgm:prSet/>
      <dgm:spPr/>
      <dgm:t>
        <a:bodyPr/>
        <a:lstStyle/>
        <a:p>
          <a:r>
            <a:rPr lang="en-US" dirty="0"/>
            <a:t>Rotate herbicide groups during season where possible</a:t>
          </a:r>
        </a:p>
      </dgm:t>
    </dgm:pt>
    <dgm:pt modelId="{8BC9A260-EC61-46B8-AE48-70C9C0D404D4}" type="parTrans" cxnId="{BF4DE913-02A6-4377-8FEA-B4B9ABEC6766}">
      <dgm:prSet/>
      <dgm:spPr/>
      <dgm:t>
        <a:bodyPr/>
        <a:lstStyle/>
        <a:p>
          <a:endParaRPr lang="en-US"/>
        </a:p>
      </dgm:t>
    </dgm:pt>
    <dgm:pt modelId="{E62B0CD0-F93A-4416-9824-151BEBA0E41A}" type="sibTrans" cxnId="{BF4DE913-02A6-4377-8FEA-B4B9ABEC6766}">
      <dgm:prSet/>
      <dgm:spPr/>
      <dgm:t>
        <a:bodyPr/>
        <a:lstStyle/>
        <a:p>
          <a:endParaRPr lang="en-US"/>
        </a:p>
      </dgm:t>
    </dgm:pt>
    <dgm:pt modelId="{21F76696-1595-497C-82A3-08421C3D7CD9}">
      <dgm:prSet/>
      <dgm:spPr/>
      <dgm:t>
        <a:bodyPr/>
        <a:lstStyle/>
        <a:p>
          <a:r>
            <a:rPr lang="en-US" dirty="0"/>
            <a:t>Tank mix with different herbicide options</a:t>
          </a:r>
        </a:p>
      </dgm:t>
    </dgm:pt>
    <dgm:pt modelId="{4E1E4BA9-BE5A-4174-9E9C-6FC75D0A71F4}" type="parTrans" cxnId="{03775D99-E230-449F-9CB1-B2A6DB056EAC}">
      <dgm:prSet/>
      <dgm:spPr/>
      <dgm:t>
        <a:bodyPr/>
        <a:lstStyle/>
        <a:p>
          <a:endParaRPr lang="en-US"/>
        </a:p>
      </dgm:t>
    </dgm:pt>
    <dgm:pt modelId="{76E5A492-43E3-4D71-9B86-B274A940CB0B}" type="sibTrans" cxnId="{03775D99-E230-449F-9CB1-B2A6DB056EAC}">
      <dgm:prSet/>
      <dgm:spPr/>
      <dgm:t>
        <a:bodyPr/>
        <a:lstStyle/>
        <a:p>
          <a:endParaRPr lang="en-US"/>
        </a:p>
      </dgm:t>
    </dgm:pt>
    <dgm:pt modelId="{221A3D56-277A-4E13-AD76-30CEE26E5BCC}">
      <dgm:prSet/>
      <dgm:spPr/>
      <dgm:t>
        <a:bodyPr/>
        <a:lstStyle/>
        <a:p>
          <a:r>
            <a:rPr lang="en-US" dirty="0"/>
            <a:t>Scout after treatments to ensure control and monitor if any possible resistant plants are present</a:t>
          </a:r>
        </a:p>
      </dgm:t>
    </dgm:pt>
    <dgm:pt modelId="{F57880F9-CDE7-497C-A568-DF9E6F52AF72}" type="sibTrans" cxnId="{94BAB00B-1512-4F85-ABBD-7E91391BE86E}">
      <dgm:prSet/>
      <dgm:spPr/>
      <dgm:t>
        <a:bodyPr/>
        <a:lstStyle/>
        <a:p>
          <a:endParaRPr lang="en-US"/>
        </a:p>
      </dgm:t>
    </dgm:pt>
    <dgm:pt modelId="{3914CFC0-01AE-4D98-A440-07929D1B3BFD}" type="parTrans" cxnId="{94BAB00B-1512-4F85-ABBD-7E91391BE86E}">
      <dgm:prSet/>
      <dgm:spPr/>
      <dgm:t>
        <a:bodyPr/>
        <a:lstStyle/>
        <a:p>
          <a:endParaRPr lang="en-US"/>
        </a:p>
      </dgm:t>
    </dgm:pt>
    <dgm:pt modelId="{48B5FA7A-4BCF-447C-B5C8-B2C9839777CA}">
      <dgm:prSet/>
      <dgm:spPr/>
      <dgm:t>
        <a:bodyPr/>
        <a:lstStyle/>
        <a:p>
          <a:r>
            <a:rPr lang="en-US" dirty="0"/>
            <a:t>Use full labelled rates</a:t>
          </a:r>
        </a:p>
      </dgm:t>
    </dgm:pt>
    <dgm:pt modelId="{AB811BE6-C440-4897-B614-9D284BDB62C2}" type="parTrans" cxnId="{5466D3E7-A500-4E4E-9BB5-2D091D84F3CA}">
      <dgm:prSet/>
      <dgm:spPr/>
      <dgm:t>
        <a:bodyPr/>
        <a:lstStyle/>
        <a:p>
          <a:endParaRPr lang="en-US"/>
        </a:p>
      </dgm:t>
    </dgm:pt>
    <dgm:pt modelId="{2FE2B6D3-B3CF-499D-9EAC-DA998DDA159D}" type="sibTrans" cxnId="{5466D3E7-A500-4E4E-9BB5-2D091D84F3CA}">
      <dgm:prSet/>
      <dgm:spPr/>
      <dgm:t>
        <a:bodyPr/>
        <a:lstStyle/>
        <a:p>
          <a:endParaRPr lang="en-US"/>
        </a:p>
      </dgm:t>
    </dgm:pt>
    <dgm:pt modelId="{9A03664A-122C-40A4-8E07-3E04992B784B}" type="pres">
      <dgm:prSet presAssocID="{640D9D9A-F856-43AD-8E8F-B51CEF7F8302}" presName="root" presStyleCnt="0">
        <dgm:presLayoutVars>
          <dgm:dir/>
          <dgm:resizeHandles val="exact"/>
        </dgm:presLayoutVars>
      </dgm:prSet>
      <dgm:spPr/>
    </dgm:pt>
    <dgm:pt modelId="{D9B8E967-E6CD-49B0-B90E-EAFC1A2FB7C5}" type="pres">
      <dgm:prSet presAssocID="{B224C925-4ADC-411D-9856-300B8AED46BC}" presName="compNode" presStyleCnt="0"/>
      <dgm:spPr/>
    </dgm:pt>
    <dgm:pt modelId="{128D0432-72FA-4183-BA90-E9B7F4448E78}" type="pres">
      <dgm:prSet presAssocID="{B224C925-4ADC-411D-9856-300B8AED46B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erarchy"/>
        </a:ext>
      </dgm:extLst>
    </dgm:pt>
    <dgm:pt modelId="{9C588A52-9ACC-4D27-B034-C2D3D9CF198C}" type="pres">
      <dgm:prSet presAssocID="{B224C925-4ADC-411D-9856-300B8AED46BC}" presName="iconSpace" presStyleCnt="0"/>
      <dgm:spPr/>
    </dgm:pt>
    <dgm:pt modelId="{2914249A-5FC9-4482-B4C3-33EAE907D9F8}" type="pres">
      <dgm:prSet presAssocID="{B224C925-4ADC-411D-9856-300B8AED46BC}" presName="parTx" presStyleLbl="revTx" presStyleIdx="0" presStyleCnt="6">
        <dgm:presLayoutVars>
          <dgm:chMax val="0"/>
          <dgm:chPref val="0"/>
        </dgm:presLayoutVars>
      </dgm:prSet>
      <dgm:spPr/>
    </dgm:pt>
    <dgm:pt modelId="{146E1EC3-1DF9-4002-9073-C123DDCA40D0}" type="pres">
      <dgm:prSet presAssocID="{B224C925-4ADC-411D-9856-300B8AED46BC}" presName="txSpace" presStyleCnt="0"/>
      <dgm:spPr/>
    </dgm:pt>
    <dgm:pt modelId="{5F15D72E-EB4F-4DF0-B8B8-18F240F96EB9}" type="pres">
      <dgm:prSet presAssocID="{B224C925-4ADC-411D-9856-300B8AED46BC}" presName="desTx" presStyleLbl="revTx" presStyleIdx="1" presStyleCnt="6">
        <dgm:presLayoutVars/>
      </dgm:prSet>
      <dgm:spPr/>
    </dgm:pt>
    <dgm:pt modelId="{2F6676A7-E4C8-422C-8A58-A5F9665E04CF}" type="pres">
      <dgm:prSet presAssocID="{EC990490-D4BE-4784-9476-D60B2FBE46C3}" presName="sibTrans" presStyleCnt="0"/>
      <dgm:spPr/>
    </dgm:pt>
    <dgm:pt modelId="{B8DAE577-5409-4C87-B33F-FA45FA6B4052}" type="pres">
      <dgm:prSet presAssocID="{33D35BBB-70F3-48DE-8263-E47267EF65E9}" presName="compNode" presStyleCnt="0"/>
      <dgm:spPr/>
    </dgm:pt>
    <dgm:pt modelId="{DB733CDD-64DE-4D1D-B9FF-091CFE641E57}" type="pres">
      <dgm:prSet presAssocID="{33D35BBB-70F3-48DE-8263-E47267EF65E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ine Decoration"/>
        </a:ext>
      </dgm:extLst>
    </dgm:pt>
    <dgm:pt modelId="{565F0B79-881C-46F1-938C-4A22FC3038E7}" type="pres">
      <dgm:prSet presAssocID="{33D35BBB-70F3-48DE-8263-E47267EF65E9}" presName="iconSpace" presStyleCnt="0"/>
      <dgm:spPr/>
    </dgm:pt>
    <dgm:pt modelId="{91E309E4-FB82-4B69-BED1-CACE3FA29289}" type="pres">
      <dgm:prSet presAssocID="{33D35BBB-70F3-48DE-8263-E47267EF65E9}" presName="parTx" presStyleLbl="revTx" presStyleIdx="2" presStyleCnt="6">
        <dgm:presLayoutVars>
          <dgm:chMax val="0"/>
          <dgm:chPref val="0"/>
        </dgm:presLayoutVars>
      </dgm:prSet>
      <dgm:spPr/>
    </dgm:pt>
    <dgm:pt modelId="{8C189D3A-A568-4D7A-B29C-E8803499BF90}" type="pres">
      <dgm:prSet presAssocID="{33D35BBB-70F3-48DE-8263-E47267EF65E9}" presName="txSpace" presStyleCnt="0"/>
      <dgm:spPr/>
    </dgm:pt>
    <dgm:pt modelId="{06ABB4ED-0BB7-4E86-94CA-A2BCA227162B}" type="pres">
      <dgm:prSet presAssocID="{33D35BBB-70F3-48DE-8263-E47267EF65E9}" presName="desTx" presStyleLbl="revTx" presStyleIdx="3" presStyleCnt="6">
        <dgm:presLayoutVars/>
      </dgm:prSet>
      <dgm:spPr/>
    </dgm:pt>
    <dgm:pt modelId="{76D4A5E4-68B4-4615-B8E9-7FD9908C6F62}" type="pres">
      <dgm:prSet presAssocID="{EAEA6BDE-9966-433E-9F57-33927CC0DE2A}" presName="sibTrans" presStyleCnt="0"/>
      <dgm:spPr/>
    </dgm:pt>
    <dgm:pt modelId="{641336A2-CD87-439F-B60D-30F27BBFA159}" type="pres">
      <dgm:prSet presAssocID="{E83102D2-D64C-4FFA-9F16-AF5E3D21CE1A}" presName="compNode" presStyleCnt="0"/>
      <dgm:spPr/>
    </dgm:pt>
    <dgm:pt modelId="{1056AA28-9F16-4BE4-8F67-837D7DF50D57}" type="pres">
      <dgm:prSet presAssocID="{E83102D2-D64C-4FFA-9F16-AF5E3D21CE1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ientist"/>
        </a:ext>
      </dgm:extLst>
    </dgm:pt>
    <dgm:pt modelId="{70B110E9-2998-4950-8B94-F2AA98405655}" type="pres">
      <dgm:prSet presAssocID="{E83102D2-D64C-4FFA-9F16-AF5E3D21CE1A}" presName="iconSpace" presStyleCnt="0"/>
      <dgm:spPr/>
    </dgm:pt>
    <dgm:pt modelId="{48FD671A-A99A-44DF-8584-242CBEC9B8E2}" type="pres">
      <dgm:prSet presAssocID="{E83102D2-D64C-4FFA-9F16-AF5E3D21CE1A}" presName="parTx" presStyleLbl="revTx" presStyleIdx="4" presStyleCnt="6">
        <dgm:presLayoutVars>
          <dgm:chMax val="0"/>
          <dgm:chPref val="0"/>
        </dgm:presLayoutVars>
      </dgm:prSet>
      <dgm:spPr/>
    </dgm:pt>
    <dgm:pt modelId="{BE1C049E-A304-4EF2-BE33-6DCFDF270B5C}" type="pres">
      <dgm:prSet presAssocID="{E83102D2-D64C-4FFA-9F16-AF5E3D21CE1A}" presName="txSpace" presStyleCnt="0"/>
      <dgm:spPr/>
    </dgm:pt>
    <dgm:pt modelId="{D2E1B995-BC08-4217-8FFD-E44D17E013B5}" type="pres">
      <dgm:prSet presAssocID="{E83102D2-D64C-4FFA-9F16-AF5E3D21CE1A}" presName="desTx" presStyleLbl="revTx" presStyleIdx="5" presStyleCnt="6">
        <dgm:presLayoutVars/>
      </dgm:prSet>
      <dgm:spPr/>
    </dgm:pt>
  </dgm:ptLst>
  <dgm:cxnLst>
    <dgm:cxn modelId="{B5E11806-3CED-48F7-9E3A-B9AA06C3691A}" type="presOf" srcId="{33D35BBB-70F3-48DE-8263-E47267EF65E9}" destId="{91E309E4-FB82-4B69-BED1-CACE3FA29289}" srcOrd="0" destOrd="0" presId="urn:microsoft.com/office/officeart/2018/2/layout/IconLabelDescriptionList"/>
    <dgm:cxn modelId="{3A60AC09-0EF2-4ABE-A29C-AB5D7542EBFB}" type="presOf" srcId="{48B5FA7A-4BCF-447C-B5C8-B2C9839777CA}" destId="{D2E1B995-BC08-4217-8FFD-E44D17E013B5}" srcOrd="0" destOrd="3" presId="urn:microsoft.com/office/officeart/2018/2/layout/IconLabelDescriptionList"/>
    <dgm:cxn modelId="{94BAB00B-1512-4F85-ABBD-7E91391BE86E}" srcId="{296EA022-1950-4031-BFD9-C7E15AFA8986}" destId="{221A3D56-277A-4E13-AD76-30CEE26E5BCC}" srcOrd="0" destOrd="0" parTransId="{3914CFC0-01AE-4D98-A440-07929D1B3BFD}" sibTransId="{F57880F9-CDE7-497C-A568-DF9E6F52AF72}"/>
    <dgm:cxn modelId="{BF4DE913-02A6-4377-8FEA-B4B9ABEC6766}" srcId="{4781F3C4-CB74-4961-B4BB-8E3CC369AD12}" destId="{C622B9A6-6385-4954-825C-B3F2F63965DA}" srcOrd="0" destOrd="0" parTransId="{8BC9A260-EC61-46B8-AE48-70C9C0D404D4}" sibTransId="{E62B0CD0-F93A-4416-9824-151BEBA0E41A}"/>
    <dgm:cxn modelId="{60B4F018-4513-4814-AAA3-691E9EDEB74A}" type="presOf" srcId="{296EA022-1950-4031-BFD9-C7E15AFA8986}" destId="{06ABB4ED-0BB7-4E86-94CA-A2BCA227162B}" srcOrd="0" destOrd="0" presId="urn:microsoft.com/office/officeart/2018/2/layout/IconLabelDescriptionList"/>
    <dgm:cxn modelId="{9B6F1A30-7483-455E-ADFF-E338C5CD544B}" srcId="{B224C925-4ADC-411D-9856-300B8AED46BC}" destId="{8C33FAD8-7029-4455-AE8F-36AAD25B6B20}" srcOrd="0" destOrd="0" parTransId="{C6B32436-39E3-4F91-B74A-288BA091BE3E}" sibTransId="{984370C1-8C81-4463-A3C1-DFD0FFEEF919}"/>
    <dgm:cxn modelId="{8FDB175D-5318-4CF5-B0F8-61D5D567851B}" type="presOf" srcId="{E83102D2-D64C-4FFA-9F16-AF5E3D21CE1A}" destId="{48FD671A-A99A-44DF-8584-242CBEC9B8E2}" srcOrd="0" destOrd="0" presId="urn:microsoft.com/office/officeart/2018/2/layout/IconLabelDescriptionList"/>
    <dgm:cxn modelId="{B17D0E48-41DC-412E-9182-9CCBC67DABDD}" type="presOf" srcId="{221A3D56-277A-4E13-AD76-30CEE26E5BCC}" destId="{06ABB4ED-0BB7-4E86-94CA-A2BCA227162B}" srcOrd="0" destOrd="1" presId="urn:microsoft.com/office/officeart/2018/2/layout/IconLabelDescriptionList"/>
    <dgm:cxn modelId="{D3365348-EBB3-4C24-96BD-BC2E9356645A}" srcId="{E83102D2-D64C-4FFA-9F16-AF5E3D21CE1A}" destId="{4781F3C4-CB74-4961-B4BB-8E3CC369AD12}" srcOrd="0" destOrd="0" parTransId="{38FBA652-CABF-4A2B-B8FF-CF9836AE77A7}" sibTransId="{57227F9F-AB96-4870-B193-246CF46F19EB}"/>
    <dgm:cxn modelId="{2DE7BC6D-E997-4995-ADAE-D44C14CD30F8}" type="presOf" srcId="{640D9D9A-F856-43AD-8E8F-B51CEF7F8302}" destId="{9A03664A-122C-40A4-8E07-3E04992B784B}" srcOrd="0" destOrd="0" presId="urn:microsoft.com/office/officeart/2018/2/layout/IconLabelDescriptionList"/>
    <dgm:cxn modelId="{7EC22E73-925D-428C-BEEA-F0DC4226BD76}" type="presOf" srcId="{34CB54F3-95E9-4523-9496-9D104B68FADB}" destId="{06ABB4ED-0BB7-4E86-94CA-A2BCA227162B}" srcOrd="0" destOrd="2" presId="urn:microsoft.com/office/officeart/2018/2/layout/IconLabelDescriptionList"/>
    <dgm:cxn modelId="{CC4FF754-2FB9-4DDE-8E5E-EF7B72E45035}" srcId="{640D9D9A-F856-43AD-8E8F-B51CEF7F8302}" destId="{B224C925-4ADC-411D-9856-300B8AED46BC}" srcOrd="0" destOrd="0" parTransId="{A4E5D0A5-3095-4255-A631-8489AF80A35C}" sibTransId="{EC990490-D4BE-4784-9476-D60B2FBE46C3}"/>
    <dgm:cxn modelId="{4168FD59-FFDE-4338-ABCE-13261136391E}" type="presOf" srcId="{C622B9A6-6385-4954-825C-B3F2F63965DA}" destId="{D2E1B995-BC08-4217-8FFD-E44D17E013B5}" srcOrd="0" destOrd="1" presId="urn:microsoft.com/office/officeart/2018/2/layout/IconLabelDescriptionList"/>
    <dgm:cxn modelId="{6A133F7A-3931-4768-BFDB-235F9C2BDB13}" srcId="{33D35BBB-70F3-48DE-8263-E47267EF65E9}" destId="{296EA022-1950-4031-BFD9-C7E15AFA8986}" srcOrd="0" destOrd="0" parTransId="{967122F9-A541-4054-AFEA-E1B9F9C6E355}" sibTransId="{748FD2B8-CB37-459A-81E8-DEB8500CF3F0}"/>
    <dgm:cxn modelId="{D3794784-211E-4BA1-935D-55574DFF0DA2}" type="presOf" srcId="{21F76696-1595-497C-82A3-08421C3D7CD9}" destId="{D2E1B995-BC08-4217-8FFD-E44D17E013B5}" srcOrd="0" destOrd="2" presId="urn:microsoft.com/office/officeart/2018/2/layout/IconLabelDescriptionList"/>
    <dgm:cxn modelId="{03775D99-E230-449F-9CB1-B2A6DB056EAC}" srcId="{4781F3C4-CB74-4961-B4BB-8E3CC369AD12}" destId="{21F76696-1595-497C-82A3-08421C3D7CD9}" srcOrd="1" destOrd="0" parTransId="{4E1E4BA9-BE5A-4174-9E9C-6FC75D0A71F4}" sibTransId="{76E5A492-43E3-4D71-9B86-B274A940CB0B}"/>
    <dgm:cxn modelId="{63FA43AE-9FC0-4F63-8BA3-ECFD3969DDB9}" type="presOf" srcId="{B224C925-4ADC-411D-9856-300B8AED46BC}" destId="{2914249A-5FC9-4482-B4C3-33EAE907D9F8}" srcOrd="0" destOrd="0" presId="urn:microsoft.com/office/officeart/2018/2/layout/IconLabelDescriptionList"/>
    <dgm:cxn modelId="{834AABC9-D9EC-4472-85B9-C4D2B264A141}" type="presOf" srcId="{8C33FAD8-7029-4455-AE8F-36AAD25B6B20}" destId="{5F15D72E-EB4F-4DF0-B8B8-18F240F96EB9}" srcOrd="0" destOrd="0" presId="urn:microsoft.com/office/officeart/2018/2/layout/IconLabelDescriptionList"/>
    <dgm:cxn modelId="{E58506CF-9D74-4180-8C62-3057DEA485C3}" srcId="{640D9D9A-F856-43AD-8E8F-B51CEF7F8302}" destId="{33D35BBB-70F3-48DE-8263-E47267EF65E9}" srcOrd="1" destOrd="0" parTransId="{7F2A3F78-B96E-4C38-8F4E-3F26AAF31174}" sibTransId="{EAEA6BDE-9966-433E-9F57-33927CC0DE2A}"/>
    <dgm:cxn modelId="{CF5EF7D3-82D8-46B6-AECE-455E17FCD9A8}" srcId="{640D9D9A-F856-43AD-8E8F-B51CEF7F8302}" destId="{E83102D2-D64C-4FFA-9F16-AF5E3D21CE1A}" srcOrd="2" destOrd="0" parTransId="{F6E5BF13-66F8-4FC5-BB0C-2865FC216CC1}" sibTransId="{2F7742B4-0725-48AC-BD56-C89FEB457E92}"/>
    <dgm:cxn modelId="{F2A847E6-C746-4DBA-B37A-2648DF007448}" type="presOf" srcId="{4781F3C4-CB74-4961-B4BB-8E3CC369AD12}" destId="{D2E1B995-BC08-4217-8FFD-E44D17E013B5}" srcOrd="0" destOrd="0" presId="urn:microsoft.com/office/officeart/2018/2/layout/IconLabelDescriptionList"/>
    <dgm:cxn modelId="{5466D3E7-A500-4E4E-9BB5-2D091D84F3CA}" srcId="{4781F3C4-CB74-4961-B4BB-8E3CC369AD12}" destId="{48B5FA7A-4BCF-447C-B5C8-B2C9839777CA}" srcOrd="2" destOrd="0" parTransId="{AB811BE6-C440-4897-B614-9D284BDB62C2}" sibTransId="{2FE2B6D3-B3CF-499D-9EAC-DA998DDA159D}"/>
    <dgm:cxn modelId="{F76759F3-4090-49C0-9200-E86084B34C90}" srcId="{296EA022-1950-4031-BFD9-C7E15AFA8986}" destId="{34CB54F3-95E9-4523-9496-9D104B68FADB}" srcOrd="1" destOrd="0" parTransId="{8648A93B-B534-4174-AFBF-96B7CEC36DFC}" sibTransId="{043EF02C-BC51-47EF-A605-8CF1AA3184FD}"/>
    <dgm:cxn modelId="{83546404-F4E1-4F0C-A7A1-897B978ABFE1}" type="presParOf" srcId="{9A03664A-122C-40A4-8E07-3E04992B784B}" destId="{D9B8E967-E6CD-49B0-B90E-EAFC1A2FB7C5}" srcOrd="0" destOrd="0" presId="urn:microsoft.com/office/officeart/2018/2/layout/IconLabelDescriptionList"/>
    <dgm:cxn modelId="{0063D0C8-4A1E-4E77-98D1-F4B52AE45D09}" type="presParOf" srcId="{D9B8E967-E6CD-49B0-B90E-EAFC1A2FB7C5}" destId="{128D0432-72FA-4183-BA90-E9B7F4448E78}" srcOrd="0" destOrd="0" presId="urn:microsoft.com/office/officeart/2018/2/layout/IconLabelDescriptionList"/>
    <dgm:cxn modelId="{C9D49481-B954-448E-9DA7-73D978FBC885}" type="presParOf" srcId="{D9B8E967-E6CD-49B0-B90E-EAFC1A2FB7C5}" destId="{9C588A52-9ACC-4D27-B034-C2D3D9CF198C}" srcOrd="1" destOrd="0" presId="urn:microsoft.com/office/officeart/2018/2/layout/IconLabelDescriptionList"/>
    <dgm:cxn modelId="{B05D14ED-719B-464C-9FA0-1C8AD86CF650}" type="presParOf" srcId="{D9B8E967-E6CD-49B0-B90E-EAFC1A2FB7C5}" destId="{2914249A-5FC9-4482-B4C3-33EAE907D9F8}" srcOrd="2" destOrd="0" presId="urn:microsoft.com/office/officeart/2018/2/layout/IconLabelDescriptionList"/>
    <dgm:cxn modelId="{AC87BA32-383A-45B0-8154-7D4E2A192EC2}" type="presParOf" srcId="{D9B8E967-E6CD-49B0-B90E-EAFC1A2FB7C5}" destId="{146E1EC3-1DF9-4002-9073-C123DDCA40D0}" srcOrd="3" destOrd="0" presId="urn:microsoft.com/office/officeart/2018/2/layout/IconLabelDescriptionList"/>
    <dgm:cxn modelId="{C249464A-1BE0-4065-83A7-40E0D0A9C86F}" type="presParOf" srcId="{D9B8E967-E6CD-49B0-B90E-EAFC1A2FB7C5}" destId="{5F15D72E-EB4F-4DF0-B8B8-18F240F96EB9}" srcOrd="4" destOrd="0" presId="urn:microsoft.com/office/officeart/2018/2/layout/IconLabelDescriptionList"/>
    <dgm:cxn modelId="{25B74B0A-CD46-4050-8E3C-ADAE51473F38}" type="presParOf" srcId="{9A03664A-122C-40A4-8E07-3E04992B784B}" destId="{2F6676A7-E4C8-422C-8A58-A5F9665E04CF}" srcOrd="1" destOrd="0" presId="urn:microsoft.com/office/officeart/2018/2/layout/IconLabelDescriptionList"/>
    <dgm:cxn modelId="{58821D84-7A54-412B-B841-C74AAA47DA48}" type="presParOf" srcId="{9A03664A-122C-40A4-8E07-3E04992B784B}" destId="{B8DAE577-5409-4C87-B33F-FA45FA6B4052}" srcOrd="2" destOrd="0" presId="urn:microsoft.com/office/officeart/2018/2/layout/IconLabelDescriptionList"/>
    <dgm:cxn modelId="{73FA20B1-8918-467D-BDDB-13E03B68B4E9}" type="presParOf" srcId="{B8DAE577-5409-4C87-B33F-FA45FA6B4052}" destId="{DB733CDD-64DE-4D1D-B9FF-091CFE641E57}" srcOrd="0" destOrd="0" presId="urn:microsoft.com/office/officeart/2018/2/layout/IconLabelDescriptionList"/>
    <dgm:cxn modelId="{E5B582C0-EC3E-4345-A1FD-3093545D3917}" type="presParOf" srcId="{B8DAE577-5409-4C87-B33F-FA45FA6B4052}" destId="{565F0B79-881C-46F1-938C-4A22FC3038E7}" srcOrd="1" destOrd="0" presId="urn:microsoft.com/office/officeart/2018/2/layout/IconLabelDescriptionList"/>
    <dgm:cxn modelId="{E41D8C1D-903C-4427-8A02-3FD57D70D662}" type="presParOf" srcId="{B8DAE577-5409-4C87-B33F-FA45FA6B4052}" destId="{91E309E4-FB82-4B69-BED1-CACE3FA29289}" srcOrd="2" destOrd="0" presId="urn:microsoft.com/office/officeart/2018/2/layout/IconLabelDescriptionList"/>
    <dgm:cxn modelId="{54A03641-00CA-4295-8F82-29AACAC5355B}" type="presParOf" srcId="{B8DAE577-5409-4C87-B33F-FA45FA6B4052}" destId="{8C189D3A-A568-4D7A-B29C-E8803499BF90}" srcOrd="3" destOrd="0" presId="urn:microsoft.com/office/officeart/2018/2/layout/IconLabelDescriptionList"/>
    <dgm:cxn modelId="{F85BDBEF-D414-4353-A3FB-02BBC4C73AC5}" type="presParOf" srcId="{B8DAE577-5409-4C87-B33F-FA45FA6B4052}" destId="{06ABB4ED-0BB7-4E86-94CA-A2BCA227162B}" srcOrd="4" destOrd="0" presId="urn:microsoft.com/office/officeart/2018/2/layout/IconLabelDescriptionList"/>
    <dgm:cxn modelId="{3CFAC215-0150-47CD-B41D-9824FD3DC205}" type="presParOf" srcId="{9A03664A-122C-40A4-8E07-3E04992B784B}" destId="{76D4A5E4-68B4-4615-B8E9-7FD9908C6F62}" srcOrd="3" destOrd="0" presId="urn:microsoft.com/office/officeart/2018/2/layout/IconLabelDescriptionList"/>
    <dgm:cxn modelId="{01C0BA76-5981-40C0-BF08-5727EFDC774E}" type="presParOf" srcId="{9A03664A-122C-40A4-8E07-3E04992B784B}" destId="{641336A2-CD87-439F-B60D-30F27BBFA159}" srcOrd="4" destOrd="0" presId="urn:microsoft.com/office/officeart/2018/2/layout/IconLabelDescriptionList"/>
    <dgm:cxn modelId="{1B121764-115D-485E-A01D-761823EA2DCA}" type="presParOf" srcId="{641336A2-CD87-439F-B60D-30F27BBFA159}" destId="{1056AA28-9F16-4BE4-8F67-837D7DF50D57}" srcOrd="0" destOrd="0" presId="urn:microsoft.com/office/officeart/2018/2/layout/IconLabelDescriptionList"/>
    <dgm:cxn modelId="{ACF4AADE-2832-45FE-A09C-B89B29AB6811}" type="presParOf" srcId="{641336A2-CD87-439F-B60D-30F27BBFA159}" destId="{70B110E9-2998-4950-8B94-F2AA98405655}" srcOrd="1" destOrd="0" presId="urn:microsoft.com/office/officeart/2018/2/layout/IconLabelDescriptionList"/>
    <dgm:cxn modelId="{63407A8E-D110-428D-863E-2BDB57374F6B}" type="presParOf" srcId="{641336A2-CD87-439F-B60D-30F27BBFA159}" destId="{48FD671A-A99A-44DF-8584-242CBEC9B8E2}" srcOrd="2" destOrd="0" presId="urn:microsoft.com/office/officeart/2018/2/layout/IconLabelDescriptionList"/>
    <dgm:cxn modelId="{6ED462A4-5A31-4958-AA6C-612671C87A4B}" type="presParOf" srcId="{641336A2-CD87-439F-B60D-30F27BBFA159}" destId="{BE1C049E-A304-4EF2-BE33-6DCFDF270B5C}" srcOrd="3" destOrd="0" presId="urn:microsoft.com/office/officeart/2018/2/layout/IconLabelDescriptionList"/>
    <dgm:cxn modelId="{42D81590-AEE7-438F-8C02-571BFFD1CA88}" type="presParOf" srcId="{641336A2-CD87-439F-B60D-30F27BBFA159}" destId="{D2E1B995-BC08-4217-8FFD-E44D17E013B5}"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E2A542-C2C8-4216-8AF7-243823C452B9}"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9B633A64-51F0-4A8F-98D4-82A21743C86F}">
      <dgm:prSet custT="1"/>
      <dgm:spPr/>
      <dgm:t>
        <a:bodyPr/>
        <a:lstStyle/>
        <a:p>
          <a:pPr>
            <a:lnSpc>
              <a:spcPct val="100000"/>
            </a:lnSpc>
          </a:pPr>
          <a:r>
            <a:rPr lang="en-US" sz="2400" dirty="0"/>
            <a:t>Selecting the correct Herbicide(s) and proper rate for your use pattern and target species.</a:t>
          </a:r>
        </a:p>
      </dgm:t>
    </dgm:pt>
    <dgm:pt modelId="{8B818BBC-C65E-4E48-B82F-E39F99F07DFA}" type="parTrans" cxnId="{03818DEC-4B6E-4D63-BE32-8C91291D7E22}">
      <dgm:prSet/>
      <dgm:spPr/>
      <dgm:t>
        <a:bodyPr/>
        <a:lstStyle/>
        <a:p>
          <a:endParaRPr lang="en-US"/>
        </a:p>
      </dgm:t>
    </dgm:pt>
    <dgm:pt modelId="{44088B9D-DC8F-4E50-AD27-0A00A540C322}" type="sibTrans" cxnId="{03818DEC-4B6E-4D63-BE32-8C91291D7E22}">
      <dgm:prSet/>
      <dgm:spPr/>
      <dgm:t>
        <a:bodyPr/>
        <a:lstStyle/>
        <a:p>
          <a:endParaRPr lang="en-US"/>
        </a:p>
      </dgm:t>
    </dgm:pt>
    <dgm:pt modelId="{41BE734E-3255-49F5-B728-B05B05FCDD76}">
      <dgm:prSet custT="1"/>
      <dgm:spPr/>
      <dgm:t>
        <a:bodyPr/>
        <a:lstStyle/>
        <a:p>
          <a:pPr>
            <a:lnSpc>
              <a:spcPct val="100000"/>
            </a:lnSpc>
          </a:pPr>
          <a:r>
            <a:rPr lang="en-US" sz="2400" dirty="0"/>
            <a:t>Applying the herbicide prescription with precision, with minimal environmental and applicator impact</a:t>
          </a:r>
          <a:r>
            <a:rPr lang="en-US" sz="2200" dirty="0"/>
            <a:t>.</a:t>
          </a:r>
        </a:p>
      </dgm:t>
    </dgm:pt>
    <dgm:pt modelId="{F4145BA3-3006-4769-9783-29A43675F32F}" type="parTrans" cxnId="{C1D4BC90-79E6-474F-AFD7-0FA0F55BBCD7}">
      <dgm:prSet/>
      <dgm:spPr/>
      <dgm:t>
        <a:bodyPr/>
        <a:lstStyle/>
        <a:p>
          <a:endParaRPr lang="en-US"/>
        </a:p>
      </dgm:t>
    </dgm:pt>
    <dgm:pt modelId="{3C61E744-5504-4504-A4B3-F5E2B290B249}" type="sibTrans" cxnId="{C1D4BC90-79E6-474F-AFD7-0FA0F55BBCD7}">
      <dgm:prSet/>
      <dgm:spPr/>
      <dgm:t>
        <a:bodyPr/>
        <a:lstStyle/>
        <a:p>
          <a:endParaRPr lang="en-US"/>
        </a:p>
      </dgm:t>
    </dgm:pt>
    <dgm:pt modelId="{B82BBF20-93DA-4532-889B-99E9042A9F46}" type="pres">
      <dgm:prSet presAssocID="{C1E2A542-C2C8-4216-8AF7-243823C452B9}" presName="root" presStyleCnt="0">
        <dgm:presLayoutVars>
          <dgm:dir/>
          <dgm:resizeHandles val="exact"/>
        </dgm:presLayoutVars>
      </dgm:prSet>
      <dgm:spPr/>
    </dgm:pt>
    <dgm:pt modelId="{57305E6A-AE47-4CD6-A6B1-43B1FF17013D}" type="pres">
      <dgm:prSet presAssocID="{9B633A64-51F0-4A8F-98D4-82A21743C86F}" presName="compNode" presStyleCnt="0"/>
      <dgm:spPr/>
    </dgm:pt>
    <dgm:pt modelId="{2B5A51F0-225D-41FF-BA0C-4BB7565E2C6F}" type="pres">
      <dgm:prSet presAssocID="{9B633A64-51F0-4A8F-98D4-82A21743C86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eciduous tree"/>
        </a:ext>
      </dgm:extLst>
    </dgm:pt>
    <dgm:pt modelId="{62F75F48-3C42-4243-8174-D7C8D912700C}" type="pres">
      <dgm:prSet presAssocID="{9B633A64-51F0-4A8F-98D4-82A21743C86F}" presName="spaceRect" presStyleCnt="0"/>
      <dgm:spPr/>
    </dgm:pt>
    <dgm:pt modelId="{5C93553D-DAB2-4EA8-B3F9-772F5CDDFBDD}" type="pres">
      <dgm:prSet presAssocID="{9B633A64-51F0-4A8F-98D4-82A21743C86F}" presName="textRect" presStyleLbl="revTx" presStyleIdx="0" presStyleCnt="2">
        <dgm:presLayoutVars>
          <dgm:chMax val="1"/>
          <dgm:chPref val="1"/>
        </dgm:presLayoutVars>
      </dgm:prSet>
      <dgm:spPr/>
    </dgm:pt>
    <dgm:pt modelId="{0C2931FE-4FF1-40EF-B0B6-B2B836498F8B}" type="pres">
      <dgm:prSet presAssocID="{44088B9D-DC8F-4E50-AD27-0A00A540C322}" presName="sibTrans" presStyleCnt="0"/>
      <dgm:spPr/>
    </dgm:pt>
    <dgm:pt modelId="{BAA3FBBA-1524-479E-B8A0-0A3528C9DFAA}" type="pres">
      <dgm:prSet presAssocID="{41BE734E-3255-49F5-B728-B05B05FCDD76}" presName="compNode" presStyleCnt="0"/>
      <dgm:spPr/>
    </dgm:pt>
    <dgm:pt modelId="{4693CD48-191F-4E89-A904-B4C8B078B06A}" type="pres">
      <dgm:prSet presAssocID="{41BE734E-3255-49F5-B728-B05B05FCDD7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cientist"/>
        </a:ext>
      </dgm:extLst>
    </dgm:pt>
    <dgm:pt modelId="{BEFA260C-B983-4EC6-9614-05DBA86CB322}" type="pres">
      <dgm:prSet presAssocID="{41BE734E-3255-49F5-B728-B05B05FCDD76}" presName="spaceRect" presStyleCnt="0"/>
      <dgm:spPr/>
    </dgm:pt>
    <dgm:pt modelId="{43E5DB1C-FEEE-4FD1-BD21-7139893AE211}" type="pres">
      <dgm:prSet presAssocID="{41BE734E-3255-49F5-B728-B05B05FCDD76}" presName="textRect" presStyleLbl="revTx" presStyleIdx="1" presStyleCnt="2">
        <dgm:presLayoutVars>
          <dgm:chMax val="1"/>
          <dgm:chPref val="1"/>
        </dgm:presLayoutVars>
      </dgm:prSet>
      <dgm:spPr/>
    </dgm:pt>
  </dgm:ptLst>
  <dgm:cxnLst>
    <dgm:cxn modelId="{3737830E-164D-4043-91BC-8F91AA51CCC8}" type="presOf" srcId="{9B633A64-51F0-4A8F-98D4-82A21743C86F}" destId="{5C93553D-DAB2-4EA8-B3F9-772F5CDDFBDD}" srcOrd="0" destOrd="0" presId="urn:microsoft.com/office/officeart/2018/2/layout/IconLabelList"/>
    <dgm:cxn modelId="{50238278-A305-4424-B035-5DD4DF44DE7B}" type="presOf" srcId="{C1E2A542-C2C8-4216-8AF7-243823C452B9}" destId="{B82BBF20-93DA-4532-889B-99E9042A9F46}" srcOrd="0" destOrd="0" presId="urn:microsoft.com/office/officeart/2018/2/layout/IconLabelList"/>
    <dgm:cxn modelId="{C1D4BC90-79E6-474F-AFD7-0FA0F55BBCD7}" srcId="{C1E2A542-C2C8-4216-8AF7-243823C452B9}" destId="{41BE734E-3255-49F5-B728-B05B05FCDD76}" srcOrd="1" destOrd="0" parTransId="{F4145BA3-3006-4769-9783-29A43675F32F}" sibTransId="{3C61E744-5504-4504-A4B3-F5E2B290B249}"/>
    <dgm:cxn modelId="{03818DEC-4B6E-4D63-BE32-8C91291D7E22}" srcId="{C1E2A542-C2C8-4216-8AF7-243823C452B9}" destId="{9B633A64-51F0-4A8F-98D4-82A21743C86F}" srcOrd="0" destOrd="0" parTransId="{8B818BBC-C65E-4E48-B82F-E39F99F07DFA}" sibTransId="{44088B9D-DC8F-4E50-AD27-0A00A540C322}"/>
    <dgm:cxn modelId="{7D5727FF-7E4C-4ABC-9EBC-E5A5E837F666}" type="presOf" srcId="{41BE734E-3255-49F5-B728-B05B05FCDD76}" destId="{43E5DB1C-FEEE-4FD1-BD21-7139893AE211}" srcOrd="0" destOrd="0" presId="urn:microsoft.com/office/officeart/2018/2/layout/IconLabelList"/>
    <dgm:cxn modelId="{3084013C-2C52-4AA0-904F-7DE2F87AEFA8}" type="presParOf" srcId="{B82BBF20-93DA-4532-889B-99E9042A9F46}" destId="{57305E6A-AE47-4CD6-A6B1-43B1FF17013D}" srcOrd="0" destOrd="0" presId="urn:microsoft.com/office/officeart/2018/2/layout/IconLabelList"/>
    <dgm:cxn modelId="{26DCCEF6-DF51-4B46-9A4A-3FE4F63C9606}" type="presParOf" srcId="{57305E6A-AE47-4CD6-A6B1-43B1FF17013D}" destId="{2B5A51F0-225D-41FF-BA0C-4BB7565E2C6F}" srcOrd="0" destOrd="0" presId="urn:microsoft.com/office/officeart/2018/2/layout/IconLabelList"/>
    <dgm:cxn modelId="{E825A1D1-2B9A-45B2-976A-812B765F822E}" type="presParOf" srcId="{57305E6A-AE47-4CD6-A6B1-43B1FF17013D}" destId="{62F75F48-3C42-4243-8174-D7C8D912700C}" srcOrd="1" destOrd="0" presId="urn:microsoft.com/office/officeart/2018/2/layout/IconLabelList"/>
    <dgm:cxn modelId="{52DBBEB0-2AF9-4A6C-9369-9EDEACE81E61}" type="presParOf" srcId="{57305E6A-AE47-4CD6-A6B1-43B1FF17013D}" destId="{5C93553D-DAB2-4EA8-B3F9-772F5CDDFBDD}" srcOrd="2" destOrd="0" presId="urn:microsoft.com/office/officeart/2018/2/layout/IconLabelList"/>
    <dgm:cxn modelId="{99A3D757-67B3-428A-AB93-540F6FE3963A}" type="presParOf" srcId="{B82BBF20-93DA-4532-889B-99E9042A9F46}" destId="{0C2931FE-4FF1-40EF-B0B6-B2B836498F8B}" srcOrd="1" destOrd="0" presId="urn:microsoft.com/office/officeart/2018/2/layout/IconLabelList"/>
    <dgm:cxn modelId="{99AC7E93-1B5F-4F67-8E28-7A58DE3E4E7D}" type="presParOf" srcId="{B82BBF20-93DA-4532-889B-99E9042A9F46}" destId="{BAA3FBBA-1524-479E-B8A0-0A3528C9DFAA}" srcOrd="2" destOrd="0" presId="urn:microsoft.com/office/officeart/2018/2/layout/IconLabelList"/>
    <dgm:cxn modelId="{EBAA49F7-49FC-4C83-B6B0-81F4176AC50C}" type="presParOf" srcId="{BAA3FBBA-1524-479E-B8A0-0A3528C9DFAA}" destId="{4693CD48-191F-4E89-A904-B4C8B078B06A}" srcOrd="0" destOrd="0" presId="urn:microsoft.com/office/officeart/2018/2/layout/IconLabelList"/>
    <dgm:cxn modelId="{CF5F4D45-7259-4BFF-B083-0AF39C634AFB}" type="presParOf" srcId="{BAA3FBBA-1524-479E-B8A0-0A3528C9DFAA}" destId="{BEFA260C-B983-4EC6-9614-05DBA86CB322}" srcOrd="1" destOrd="0" presId="urn:microsoft.com/office/officeart/2018/2/layout/IconLabelList"/>
    <dgm:cxn modelId="{86BE72F0-4140-44F8-A489-C8D59BE9252B}" type="presParOf" srcId="{BAA3FBBA-1524-479E-B8A0-0A3528C9DFAA}" destId="{43E5DB1C-FEEE-4FD1-BD21-7139893AE211}"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C1A04DB-22DC-4687-B26E-6D4B8489B297}" type="doc">
      <dgm:prSet loTypeId="urn:microsoft.com/office/officeart/2018/2/layout/IconLabelDescriptionList" loCatId="icon" qsTypeId="urn:microsoft.com/office/officeart/2005/8/quickstyle/simple1" qsCatId="simple" csTypeId="urn:microsoft.com/office/officeart/2005/8/colors/accent2_2" csCatId="accent2" phldr="1"/>
      <dgm:spPr/>
      <dgm:t>
        <a:bodyPr/>
        <a:lstStyle/>
        <a:p>
          <a:endParaRPr lang="en-US"/>
        </a:p>
      </dgm:t>
    </dgm:pt>
    <dgm:pt modelId="{C5F71BB5-6D3A-4160-988E-A7F7B7672861}">
      <dgm:prSet/>
      <dgm:spPr/>
      <dgm:t>
        <a:bodyPr/>
        <a:lstStyle/>
        <a:p>
          <a:pPr>
            <a:defRPr b="1"/>
          </a:pPr>
          <a:r>
            <a:rPr lang="en-US"/>
            <a:t>Double mode of action</a:t>
          </a:r>
        </a:p>
      </dgm:t>
    </dgm:pt>
    <dgm:pt modelId="{366E60C4-8908-40D1-A04F-C80A33F81B6F}" type="parTrans" cxnId="{0BEA2B5D-0E17-4607-9D6C-FA9523B98592}">
      <dgm:prSet/>
      <dgm:spPr/>
      <dgm:t>
        <a:bodyPr/>
        <a:lstStyle/>
        <a:p>
          <a:endParaRPr lang="en-US"/>
        </a:p>
      </dgm:t>
    </dgm:pt>
    <dgm:pt modelId="{E9123A32-859C-446D-9381-8B9B13E957D0}" type="sibTrans" cxnId="{0BEA2B5D-0E17-4607-9D6C-FA9523B98592}">
      <dgm:prSet/>
      <dgm:spPr/>
      <dgm:t>
        <a:bodyPr/>
        <a:lstStyle/>
        <a:p>
          <a:endParaRPr lang="en-US"/>
        </a:p>
      </dgm:t>
    </dgm:pt>
    <dgm:pt modelId="{C31D49C7-9953-40DB-B4AB-71D02C2E4D08}">
      <dgm:prSet custT="1"/>
      <dgm:spPr/>
      <dgm:t>
        <a:bodyPr/>
        <a:lstStyle/>
        <a:p>
          <a:r>
            <a:rPr lang="en-US" sz="1600" dirty="0"/>
            <a:t>Repels by scent and taste</a:t>
          </a:r>
        </a:p>
      </dgm:t>
    </dgm:pt>
    <dgm:pt modelId="{178A900A-2E6B-4F42-BC26-25F9E155319F}" type="parTrans" cxnId="{3E19A695-7F1F-4D9D-81AB-E1CE4F4227C4}">
      <dgm:prSet/>
      <dgm:spPr/>
      <dgm:t>
        <a:bodyPr/>
        <a:lstStyle/>
        <a:p>
          <a:endParaRPr lang="en-US"/>
        </a:p>
      </dgm:t>
    </dgm:pt>
    <dgm:pt modelId="{63E3017D-3060-4F62-88C9-70B4CFC0FD57}" type="sibTrans" cxnId="{3E19A695-7F1F-4D9D-81AB-E1CE4F4227C4}">
      <dgm:prSet/>
      <dgm:spPr/>
      <dgm:t>
        <a:bodyPr/>
        <a:lstStyle/>
        <a:p>
          <a:endParaRPr lang="en-US"/>
        </a:p>
      </dgm:t>
    </dgm:pt>
    <dgm:pt modelId="{EDEDCCA5-7EC4-43D0-9B06-E914CB467AA0}">
      <dgm:prSet/>
      <dgm:spPr/>
      <dgm:t>
        <a:bodyPr/>
        <a:lstStyle/>
        <a:p>
          <a:pPr>
            <a:defRPr b="1"/>
          </a:pPr>
          <a:r>
            <a:rPr lang="en-US"/>
            <a:t>Ease of use</a:t>
          </a:r>
        </a:p>
      </dgm:t>
    </dgm:pt>
    <dgm:pt modelId="{9EF60CCE-D954-4645-B414-62CDE0A72D29}" type="parTrans" cxnId="{56F82842-75BA-45B4-949E-0758BB1E47E2}">
      <dgm:prSet/>
      <dgm:spPr/>
      <dgm:t>
        <a:bodyPr/>
        <a:lstStyle/>
        <a:p>
          <a:endParaRPr lang="en-US"/>
        </a:p>
      </dgm:t>
    </dgm:pt>
    <dgm:pt modelId="{A02137BE-92A7-4EB5-A728-B6333653B5EE}" type="sibTrans" cxnId="{56F82842-75BA-45B4-949E-0758BB1E47E2}">
      <dgm:prSet/>
      <dgm:spPr/>
      <dgm:t>
        <a:bodyPr/>
        <a:lstStyle/>
        <a:p>
          <a:endParaRPr lang="en-US"/>
        </a:p>
      </dgm:t>
    </dgm:pt>
    <dgm:pt modelId="{761556D2-E15A-4400-BFD6-7EB33EBAD6DA}">
      <dgm:prSet custT="1"/>
      <dgm:spPr/>
      <dgm:t>
        <a:bodyPr/>
        <a:lstStyle/>
        <a:p>
          <a:r>
            <a:rPr lang="en-US" sz="1600" dirty="0"/>
            <a:t>Ready-to-use product with weather resistant formula</a:t>
          </a:r>
        </a:p>
      </dgm:t>
    </dgm:pt>
    <dgm:pt modelId="{2C0F5578-0D31-49FC-83C7-B0E56C47EDF5}" type="parTrans" cxnId="{AE529D77-D6B4-4C40-93F5-C528E0ECDA22}">
      <dgm:prSet/>
      <dgm:spPr/>
      <dgm:t>
        <a:bodyPr/>
        <a:lstStyle/>
        <a:p>
          <a:endParaRPr lang="en-US"/>
        </a:p>
      </dgm:t>
    </dgm:pt>
    <dgm:pt modelId="{7C825E00-6603-4362-9D92-F8C5EA343000}" type="sibTrans" cxnId="{AE529D77-D6B4-4C40-93F5-C528E0ECDA22}">
      <dgm:prSet/>
      <dgm:spPr/>
      <dgm:t>
        <a:bodyPr/>
        <a:lstStyle/>
        <a:p>
          <a:endParaRPr lang="en-US"/>
        </a:p>
      </dgm:t>
    </dgm:pt>
    <dgm:pt modelId="{4F806EBF-CF3F-4F7D-B525-00A7B458000A}">
      <dgm:prSet/>
      <dgm:spPr/>
      <dgm:t>
        <a:bodyPr/>
        <a:lstStyle/>
        <a:p>
          <a:pPr>
            <a:defRPr b="1"/>
          </a:pPr>
          <a:r>
            <a:rPr lang="en-US"/>
            <a:t>Apply year-round</a:t>
          </a:r>
        </a:p>
      </dgm:t>
    </dgm:pt>
    <dgm:pt modelId="{94429529-7D58-43B2-AD67-262BCE43C7F8}" type="parTrans" cxnId="{2798581A-464A-4CAB-8A76-5A5D13ED9394}">
      <dgm:prSet/>
      <dgm:spPr/>
      <dgm:t>
        <a:bodyPr/>
        <a:lstStyle/>
        <a:p>
          <a:endParaRPr lang="en-US"/>
        </a:p>
      </dgm:t>
    </dgm:pt>
    <dgm:pt modelId="{7006E601-CFC2-4012-8684-F144EE4606B4}" type="sibTrans" cxnId="{2798581A-464A-4CAB-8A76-5A5D13ED9394}">
      <dgm:prSet/>
      <dgm:spPr/>
      <dgm:t>
        <a:bodyPr/>
        <a:lstStyle/>
        <a:p>
          <a:endParaRPr lang="en-US"/>
        </a:p>
      </dgm:t>
    </dgm:pt>
    <dgm:pt modelId="{8AC203D7-7285-4801-B1AE-83CF9CCE82B9}">
      <dgm:prSet custT="1"/>
      <dgm:spPr/>
      <dgm:t>
        <a:bodyPr/>
        <a:lstStyle/>
        <a:p>
          <a:r>
            <a:rPr lang="en-US" sz="1600" dirty="0"/>
            <a:t>Get long-lasting protection with a single application. Lasts up to 6 months</a:t>
          </a:r>
        </a:p>
      </dgm:t>
    </dgm:pt>
    <dgm:pt modelId="{890075E3-1518-4CF8-A289-909350BF53C5}" type="parTrans" cxnId="{645C4B72-26C7-46D9-BF3C-ADF357E59982}">
      <dgm:prSet/>
      <dgm:spPr/>
      <dgm:t>
        <a:bodyPr/>
        <a:lstStyle/>
        <a:p>
          <a:endParaRPr lang="en-US"/>
        </a:p>
      </dgm:t>
    </dgm:pt>
    <dgm:pt modelId="{59263F02-0319-4DC3-8134-EA846F90A5D0}" type="sibTrans" cxnId="{645C4B72-26C7-46D9-BF3C-ADF357E59982}">
      <dgm:prSet/>
      <dgm:spPr/>
      <dgm:t>
        <a:bodyPr/>
        <a:lstStyle/>
        <a:p>
          <a:endParaRPr lang="en-US"/>
        </a:p>
      </dgm:t>
    </dgm:pt>
    <dgm:pt modelId="{818C9B0A-DFD5-445E-9401-966FB4426B31}">
      <dgm:prSet/>
      <dgm:spPr/>
      <dgm:t>
        <a:bodyPr/>
        <a:lstStyle/>
        <a:p>
          <a:pPr>
            <a:defRPr b="1"/>
          </a:pPr>
          <a:r>
            <a:rPr lang="en-US"/>
            <a:t>Plant Compatibility</a:t>
          </a:r>
        </a:p>
      </dgm:t>
    </dgm:pt>
    <dgm:pt modelId="{B6E723DE-247F-413E-B4F5-451D8CCEB15E}" type="parTrans" cxnId="{B0FB58CC-A6CE-4131-A285-1E4312D31742}">
      <dgm:prSet/>
      <dgm:spPr/>
      <dgm:t>
        <a:bodyPr/>
        <a:lstStyle/>
        <a:p>
          <a:endParaRPr lang="en-US"/>
        </a:p>
      </dgm:t>
    </dgm:pt>
    <dgm:pt modelId="{4D4EB15D-8EF8-427B-95DA-168A261822DF}" type="sibTrans" cxnId="{B0FB58CC-A6CE-4131-A285-1E4312D31742}">
      <dgm:prSet/>
      <dgm:spPr/>
      <dgm:t>
        <a:bodyPr/>
        <a:lstStyle/>
        <a:p>
          <a:endParaRPr lang="en-US"/>
        </a:p>
      </dgm:t>
    </dgm:pt>
    <dgm:pt modelId="{B1B67E4D-16C2-4B0A-B949-BE90AADE41D4}">
      <dgm:prSet custT="1"/>
      <dgm:spPr/>
      <dgm:t>
        <a:bodyPr/>
        <a:lstStyle/>
        <a:p>
          <a:r>
            <a:rPr lang="en-US" sz="1600" dirty="0"/>
            <a:t>For use on all tree species – coniferous and deciduous</a:t>
          </a:r>
        </a:p>
      </dgm:t>
    </dgm:pt>
    <dgm:pt modelId="{77487D5B-7416-4BD2-9F7A-A8FB3F17C6F6}" type="parTrans" cxnId="{2A351778-D6EC-4B0F-8572-C904789BA85E}">
      <dgm:prSet/>
      <dgm:spPr/>
      <dgm:t>
        <a:bodyPr/>
        <a:lstStyle/>
        <a:p>
          <a:endParaRPr lang="en-US"/>
        </a:p>
      </dgm:t>
    </dgm:pt>
    <dgm:pt modelId="{E7F67A03-0067-499D-A432-CA60E766B2AB}" type="sibTrans" cxnId="{2A351778-D6EC-4B0F-8572-C904789BA85E}">
      <dgm:prSet/>
      <dgm:spPr/>
      <dgm:t>
        <a:bodyPr/>
        <a:lstStyle/>
        <a:p>
          <a:endParaRPr lang="en-US"/>
        </a:p>
      </dgm:t>
    </dgm:pt>
    <dgm:pt modelId="{B0AA9C8C-090C-42A3-9833-9FD2E85CD9D0}">
      <dgm:prSet/>
      <dgm:spPr/>
      <dgm:t>
        <a:bodyPr/>
        <a:lstStyle/>
        <a:p>
          <a:pPr>
            <a:defRPr b="1"/>
          </a:pPr>
          <a:r>
            <a:rPr lang="en-US"/>
            <a:t>Multiple use product</a:t>
          </a:r>
        </a:p>
      </dgm:t>
    </dgm:pt>
    <dgm:pt modelId="{AC4666BC-8C94-47CF-BC92-C663244082AF}" type="parTrans" cxnId="{823BD69D-78F4-4A52-8899-C52E24DF5862}">
      <dgm:prSet/>
      <dgm:spPr/>
      <dgm:t>
        <a:bodyPr/>
        <a:lstStyle/>
        <a:p>
          <a:endParaRPr lang="en-US"/>
        </a:p>
      </dgm:t>
    </dgm:pt>
    <dgm:pt modelId="{AC0ACAA7-BE91-4AA9-B859-80B29C50F3F3}" type="sibTrans" cxnId="{823BD69D-78F4-4A52-8899-C52E24DF5862}">
      <dgm:prSet/>
      <dgm:spPr/>
      <dgm:t>
        <a:bodyPr/>
        <a:lstStyle/>
        <a:p>
          <a:endParaRPr lang="en-US"/>
        </a:p>
      </dgm:t>
    </dgm:pt>
    <dgm:pt modelId="{9DF53AE0-7755-4CEE-80D4-9BB61D0FB7AB}">
      <dgm:prSet custT="1"/>
      <dgm:spPr/>
      <dgm:t>
        <a:bodyPr/>
        <a:lstStyle/>
        <a:p>
          <a:r>
            <a:rPr lang="en-US" sz="1600" dirty="0"/>
            <a:t>Prevents deer, elk or moose damage in forestry and agriculture</a:t>
          </a:r>
        </a:p>
      </dgm:t>
    </dgm:pt>
    <dgm:pt modelId="{241AC24D-6505-48EA-B99F-DD098B2D1FA1}" type="parTrans" cxnId="{FECE5265-9BC0-49AC-9DEB-D2AD9689600C}">
      <dgm:prSet/>
      <dgm:spPr/>
      <dgm:t>
        <a:bodyPr/>
        <a:lstStyle/>
        <a:p>
          <a:endParaRPr lang="en-US"/>
        </a:p>
      </dgm:t>
    </dgm:pt>
    <dgm:pt modelId="{F6FC9F64-8A74-46FA-9820-4F42DA5C0D89}" type="sibTrans" cxnId="{FECE5265-9BC0-49AC-9DEB-D2AD9689600C}">
      <dgm:prSet/>
      <dgm:spPr/>
      <dgm:t>
        <a:bodyPr/>
        <a:lstStyle/>
        <a:p>
          <a:endParaRPr lang="en-US"/>
        </a:p>
      </dgm:t>
    </dgm:pt>
    <dgm:pt modelId="{EC8EFDEF-A893-4C69-977A-A75C4840BCEE}" type="pres">
      <dgm:prSet presAssocID="{0C1A04DB-22DC-4687-B26E-6D4B8489B297}" presName="root" presStyleCnt="0">
        <dgm:presLayoutVars>
          <dgm:dir/>
          <dgm:resizeHandles val="exact"/>
        </dgm:presLayoutVars>
      </dgm:prSet>
      <dgm:spPr/>
    </dgm:pt>
    <dgm:pt modelId="{289FFEF6-8F4F-45BC-900D-63330D7F3013}" type="pres">
      <dgm:prSet presAssocID="{C5F71BB5-6D3A-4160-988E-A7F7B7672861}" presName="compNode" presStyleCnt="0"/>
      <dgm:spPr/>
    </dgm:pt>
    <dgm:pt modelId="{EF6B4CC6-7178-49C7-AE91-FC2C9F816858}" type="pres">
      <dgm:prSet presAssocID="{C5F71BB5-6D3A-4160-988E-A7F7B7672861}" presName="iconRect" presStyleLbl="nod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ustainability with solid fill"/>
        </a:ext>
      </dgm:extLst>
    </dgm:pt>
    <dgm:pt modelId="{050D6D67-E45D-4967-8F12-3C75CE85351B}" type="pres">
      <dgm:prSet presAssocID="{C5F71BB5-6D3A-4160-988E-A7F7B7672861}" presName="iconSpace" presStyleCnt="0"/>
      <dgm:spPr/>
    </dgm:pt>
    <dgm:pt modelId="{3533DF49-9511-4E73-965B-AA13F1169977}" type="pres">
      <dgm:prSet presAssocID="{C5F71BB5-6D3A-4160-988E-A7F7B7672861}" presName="parTx" presStyleLbl="revTx" presStyleIdx="0" presStyleCnt="10">
        <dgm:presLayoutVars>
          <dgm:chMax val="0"/>
          <dgm:chPref val="0"/>
        </dgm:presLayoutVars>
      </dgm:prSet>
      <dgm:spPr/>
    </dgm:pt>
    <dgm:pt modelId="{5E9E0CE2-1A16-4FFC-94B9-F15053260E80}" type="pres">
      <dgm:prSet presAssocID="{C5F71BB5-6D3A-4160-988E-A7F7B7672861}" presName="txSpace" presStyleCnt="0"/>
      <dgm:spPr/>
    </dgm:pt>
    <dgm:pt modelId="{BE7FDF0D-9F7B-4A0A-921C-8CADC7B996CD}" type="pres">
      <dgm:prSet presAssocID="{C5F71BB5-6D3A-4160-988E-A7F7B7672861}" presName="desTx" presStyleLbl="revTx" presStyleIdx="1" presStyleCnt="10">
        <dgm:presLayoutVars/>
      </dgm:prSet>
      <dgm:spPr/>
    </dgm:pt>
    <dgm:pt modelId="{D780EC52-1427-4245-A1A8-7C34E25219A8}" type="pres">
      <dgm:prSet presAssocID="{E9123A32-859C-446D-9381-8B9B13E957D0}" presName="sibTrans" presStyleCnt="0"/>
      <dgm:spPr/>
    </dgm:pt>
    <dgm:pt modelId="{58FE91B9-E644-4B2D-9BE4-22E0483EF03F}" type="pres">
      <dgm:prSet presAssocID="{EDEDCCA5-7EC4-43D0-9B06-E914CB467AA0}" presName="compNode" presStyleCnt="0"/>
      <dgm:spPr/>
    </dgm:pt>
    <dgm:pt modelId="{B1D2E837-DE73-46D3-987E-F762C04D8721}" type="pres">
      <dgm:prSet presAssocID="{EDEDCCA5-7EC4-43D0-9B06-E914CB467AA0}" presName="iconRect" presStyleLbl="nod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Rain with solid fill"/>
        </a:ext>
      </dgm:extLst>
    </dgm:pt>
    <dgm:pt modelId="{C5956F47-B859-45FF-A23D-448048691F76}" type="pres">
      <dgm:prSet presAssocID="{EDEDCCA5-7EC4-43D0-9B06-E914CB467AA0}" presName="iconSpace" presStyleCnt="0"/>
      <dgm:spPr/>
    </dgm:pt>
    <dgm:pt modelId="{5033BD55-F537-426D-8DC8-747859EF10BE}" type="pres">
      <dgm:prSet presAssocID="{EDEDCCA5-7EC4-43D0-9B06-E914CB467AA0}" presName="parTx" presStyleLbl="revTx" presStyleIdx="2" presStyleCnt="10">
        <dgm:presLayoutVars>
          <dgm:chMax val="0"/>
          <dgm:chPref val="0"/>
        </dgm:presLayoutVars>
      </dgm:prSet>
      <dgm:spPr/>
    </dgm:pt>
    <dgm:pt modelId="{F0ECA1A6-63DA-4C13-9077-BFE3988630CB}" type="pres">
      <dgm:prSet presAssocID="{EDEDCCA5-7EC4-43D0-9B06-E914CB467AA0}" presName="txSpace" presStyleCnt="0"/>
      <dgm:spPr/>
    </dgm:pt>
    <dgm:pt modelId="{0F48512B-43FC-483D-96CB-9DD18FDAC74D}" type="pres">
      <dgm:prSet presAssocID="{EDEDCCA5-7EC4-43D0-9B06-E914CB467AA0}" presName="desTx" presStyleLbl="revTx" presStyleIdx="3" presStyleCnt="10">
        <dgm:presLayoutVars/>
      </dgm:prSet>
      <dgm:spPr/>
    </dgm:pt>
    <dgm:pt modelId="{226133C2-D749-4560-AAB6-E2D193A3535F}" type="pres">
      <dgm:prSet presAssocID="{A02137BE-92A7-4EB5-A728-B6333653B5EE}" presName="sibTrans" presStyleCnt="0"/>
      <dgm:spPr/>
    </dgm:pt>
    <dgm:pt modelId="{00A60313-5827-43E8-98FF-DE2E31042E79}" type="pres">
      <dgm:prSet presAssocID="{4F806EBF-CF3F-4F7D-B525-00A7B458000A}" presName="compNode" presStyleCnt="0"/>
      <dgm:spPr/>
    </dgm:pt>
    <dgm:pt modelId="{542C6E74-5FE5-4E83-BFF3-926627434D24}" type="pres">
      <dgm:prSet presAssocID="{4F806EBF-CF3F-4F7D-B525-00A7B458000A}" presName="iconRect" presStyleLbl="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Monthly calendar with solid fill"/>
        </a:ext>
      </dgm:extLst>
    </dgm:pt>
    <dgm:pt modelId="{1A245600-DFA1-4191-B476-C1BA92C35035}" type="pres">
      <dgm:prSet presAssocID="{4F806EBF-CF3F-4F7D-B525-00A7B458000A}" presName="iconSpace" presStyleCnt="0"/>
      <dgm:spPr/>
    </dgm:pt>
    <dgm:pt modelId="{D69D2E81-58F2-447F-AD0E-4E9454CB3CD3}" type="pres">
      <dgm:prSet presAssocID="{4F806EBF-CF3F-4F7D-B525-00A7B458000A}" presName="parTx" presStyleLbl="revTx" presStyleIdx="4" presStyleCnt="10">
        <dgm:presLayoutVars>
          <dgm:chMax val="0"/>
          <dgm:chPref val="0"/>
        </dgm:presLayoutVars>
      </dgm:prSet>
      <dgm:spPr/>
    </dgm:pt>
    <dgm:pt modelId="{3215287F-6FCE-4720-B8DA-C87C65A992AF}" type="pres">
      <dgm:prSet presAssocID="{4F806EBF-CF3F-4F7D-B525-00A7B458000A}" presName="txSpace" presStyleCnt="0"/>
      <dgm:spPr/>
    </dgm:pt>
    <dgm:pt modelId="{91ECE96A-CBA1-46D9-95A9-671F2BAD3A70}" type="pres">
      <dgm:prSet presAssocID="{4F806EBF-CF3F-4F7D-B525-00A7B458000A}" presName="desTx" presStyleLbl="revTx" presStyleIdx="5" presStyleCnt="10">
        <dgm:presLayoutVars/>
      </dgm:prSet>
      <dgm:spPr/>
    </dgm:pt>
    <dgm:pt modelId="{AC8049F8-3816-48A2-8BA8-6257DA3B59A8}" type="pres">
      <dgm:prSet presAssocID="{7006E601-CFC2-4012-8684-F144EE4606B4}" presName="sibTrans" presStyleCnt="0"/>
      <dgm:spPr/>
    </dgm:pt>
    <dgm:pt modelId="{2FE9C963-597D-4EC9-9D69-496AD5C65B0C}" type="pres">
      <dgm:prSet presAssocID="{818C9B0A-DFD5-445E-9401-966FB4426B31}" presName="compNode" presStyleCnt="0"/>
      <dgm:spPr/>
    </dgm:pt>
    <dgm:pt modelId="{1CE176D9-A6DC-4781-8A6A-FA1E84DD09DE}" type="pres">
      <dgm:prSet presAssocID="{818C9B0A-DFD5-445E-9401-966FB4426B3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eciduous tree"/>
        </a:ext>
      </dgm:extLst>
    </dgm:pt>
    <dgm:pt modelId="{14B18B16-9418-42E6-A401-83A4228C6D81}" type="pres">
      <dgm:prSet presAssocID="{818C9B0A-DFD5-445E-9401-966FB4426B31}" presName="iconSpace" presStyleCnt="0"/>
      <dgm:spPr/>
    </dgm:pt>
    <dgm:pt modelId="{9BCB1628-6CAD-4CC2-95A7-E5516DE45101}" type="pres">
      <dgm:prSet presAssocID="{818C9B0A-DFD5-445E-9401-966FB4426B31}" presName="parTx" presStyleLbl="revTx" presStyleIdx="6" presStyleCnt="10">
        <dgm:presLayoutVars>
          <dgm:chMax val="0"/>
          <dgm:chPref val="0"/>
        </dgm:presLayoutVars>
      </dgm:prSet>
      <dgm:spPr/>
    </dgm:pt>
    <dgm:pt modelId="{223008A5-68CB-43FF-99FB-0BE24809995F}" type="pres">
      <dgm:prSet presAssocID="{818C9B0A-DFD5-445E-9401-966FB4426B31}" presName="txSpace" presStyleCnt="0"/>
      <dgm:spPr/>
    </dgm:pt>
    <dgm:pt modelId="{AD262D7E-8263-4FB4-B67A-F31070CB224E}" type="pres">
      <dgm:prSet presAssocID="{818C9B0A-DFD5-445E-9401-966FB4426B31}" presName="desTx" presStyleLbl="revTx" presStyleIdx="7" presStyleCnt="10">
        <dgm:presLayoutVars/>
      </dgm:prSet>
      <dgm:spPr/>
    </dgm:pt>
    <dgm:pt modelId="{D0D98BD7-ECD4-454A-A5BD-81A9AB51199F}" type="pres">
      <dgm:prSet presAssocID="{4D4EB15D-8EF8-427B-95DA-168A261822DF}" presName="sibTrans" presStyleCnt="0"/>
      <dgm:spPr/>
    </dgm:pt>
    <dgm:pt modelId="{5FDAA33A-738E-431A-BB44-226D5AE651AA}" type="pres">
      <dgm:prSet presAssocID="{B0AA9C8C-090C-42A3-9833-9FD2E85CD9D0}" presName="compNode" presStyleCnt="0"/>
      <dgm:spPr/>
    </dgm:pt>
    <dgm:pt modelId="{8D3C1743-F4F6-4000-BFE4-0299F9EB9427}" type="pres">
      <dgm:prSet presAssocID="{B0AA9C8C-090C-42A3-9833-9FD2E85CD9D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eer"/>
        </a:ext>
      </dgm:extLst>
    </dgm:pt>
    <dgm:pt modelId="{12EF7CFB-A006-4D17-ADEB-29EAD7462166}" type="pres">
      <dgm:prSet presAssocID="{B0AA9C8C-090C-42A3-9833-9FD2E85CD9D0}" presName="iconSpace" presStyleCnt="0"/>
      <dgm:spPr/>
    </dgm:pt>
    <dgm:pt modelId="{88B4F650-DB1B-4E68-A6D6-AA4876A54A0A}" type="pres">
      <dgm:prSet presAssocID="{B0AA9C8C-090C-42A3-9833-9FD2E85CD9D0}" presName="parTx" presStyleLbl="revTx" presStyleIdx="8" presStyleCnt="10">
        <dgm:presLayoutVars>
          <dgm:chMax val="0"/>
          <dgm:chPref val="0"/>
        </dgm:presLayoutVars>
      </dgm:prSet>
      <dgm:spPr/>
    </dgm:pt>
    <dgm:pt modelId="{C66D4090-B6F7-4CD4-B4A6-F9D6940D265C}" type="pres">
      <dgm:prSet presAssocID="{B0AA9C8C-090C-42A3-9833-9FD2E85CD9D0}" presName="txSpace" presStyleCnt="0"/>
      <dgm:spPr/>
    </dgm:pt>
    <dgm:pt modelId="{38A818F0-4BE7-43DF-9764-43B8395D004C}" type="pres">
      <dgm:prSet presAssocID="{B0AA9C8C-090C-42A3-9833-9FD2E85CD9D0}" presName="desTx" presStyleLbl="revTx" presStyleIdx="9" presStyleCnt="10">
        <dgm:presLayoutVars/>
      </dgm:prSet>
      <dgm:spPr/>
    </dgm:pt>
  </dgm:ptLst>
  <dgm:cxnLst>
    <dgm:cxn modelId="{2798581A-464A-4CAB-8A76-5A5D13ED9394}" srcId="{0C1A04DB-22DC-4687-B26E-6D4B8489B297}" destId="{4F806EBF-CF3F-4F7D-B525-00A7B458000A}" srcOrd="2" destOrd="0" parTransId="{94429529-7D58-43B2-AD67-262BCE43C7F8}" sibTransId="{7006E601-CFC2-4012-8684-F144EE4606B4}"/>
    <dgm:cxn modelId="{E6BD6E27-5667-45BF-A9C9-2C5AFD6458F5}" type="presOf" srcId="{EDEDCCA5-7EC4-43D0-9B06-E914CB467AA0}" destId="{5033BD55-F537-426D-8DC8-747859EF10BE}" srcOrd="0" destOrd="0" presId="urn:microsoft.com/office/officeart/2018/2/layout/IconLabelDescriptionList"/>
    <dgm:cxn modelId="{E4A5A631-AD97-486B-9B21-7BD0F2818FAB}" type="presOf" srcId="{8AC203D7-7285-4801-B1AE-83CF9CCE82B9}" destId="{91ECE96A-CBA1-46D9-95A9-671F2BAD3A70}" srcOrd="0" destOrd="0" presId="urn:microsoft.com/office/officeart/2018/2/layout/IconLabelDescriptionList"/>
    <dgm:cxn modelId="{AECDC638-DA64-4910-AFD5-CEF2377FBA19}" type="presOf" srcId="{B1B67E4D-16C2-4B0A-B949-BE90AADE41D4}" destId="{AD262D7E-8263-4FB4-B67A-F31070CB224E}" srcOrd="0" destOrd="0" presId="urn:microsoft.com/office/officeart/2018/2/layout/IconLabelDescriptionList"/>
    <dgm:cxn modelId="{0BEA2B5D-0E17-4607-9D6C-FA9523B98592}" srcId="{0C1A04DB-22DC-4687-B26E-6D4B8489B297}" destId="{C5F71BB5-6D3A-4160-988E-A7F7B7672861}" srcOrd="0" destOrd="0" parTransId="{366E60C4-8908-40D1-A04F-C80A33F81B6F}" sibTransId="{E9123A32-859C-446D-9381-8B9B13E957D0}"/>
    <dgm:cxn modelId="{56F82842-75BA-45B4-949E-0758BB1E47E2}" srcId="{0C1A04DB-22DC-4687-B26E-6D4B8489B297}" destId="{EDEDCCA5-7EC4-43D0-9B06-E914CB467AA0}" srcOrd="1" destOrd="0" parTransId="{9EF60CCE-D954-4645-B414-62CDE0A72D29}" sibTransId="{A02137BE-92A7-4EB5-A728-B6333653B5EE}"/>
    <dgm:cxn modelId="{FECE5265-9BC0-49AC-9DEB-D2AD9689600C}" srcId="{B0AA9C8C-090C-42A3-9833-9FD2E85CD9D0}" destId="{9DF53AE0-7755-4CEE-80D4-9BB61D0FB7AB}" srcOrd="0" destOrd="0" parTransId="{241AC24D-6505-48EA-B99F-DD098B2D1FA1}" sibTransId="{F6FC9F64-8A74-46FA-9820-4F42DA5C0D89}"/>
    <dgm:cxn modelId="{D182B667-11C7-462F-BD34-9D4C085A444F}" type="presOf" srcId="{9DF53AE0-7755-4CEE-80D4-9BB61D0FB7AB}" destId="{38A818F0-4BE7-43DF-9764-43B8395D004C}" srcOrd="0" destOrd="0" presId="urn:microsoft.com/office/officeart/2018/2/layout/IconLabelDescriptionList"/>
    <dgm:cxn modelId="{645C4B72-26C7-46D9-BF3C-ADF357E59982}" srcId="{4F806EBF-CF3F-4F7D-B525-00A7B458000A}" destId="{8AC203D7-7285-4801-B1AE-83CF9CCE82B9}" srcOrd="0" destOrd="0" parTransId="{890075E3-1518-4CF8-A289-909350BF53C5}" sibTransId="{59263F02-0319-4DC3-8134-EA846F90A5D0}"/>
    <dgm:cxn modelId="{30479376-358E-4EE3-A967-DAE292E8FAD1}" type="presOf" srcId="{0C1A04DB-22DC-4687-B26E-6D4B8489B297}" destId="{EC8EFDEF-A893-4C69-977A-A75C4840BCEE}" srcOrd="0" destOrd="0" presId="urn:microsoft.com/office/officeart/2018/2/layout/IconLabelDescriptionList"/>
    <dgm:cxn modelId="{AE529D77-D6B4-4C40-93F5-C528E0ECDA22}" srcId="{EDEDCCA5-7EC4-43D0-9B06-E914CB467AA0}" destId="{761556D2-E15A-4400-BFD6-7EB33EBAD6DA}" srcOrd="0" destOrd="0" parTransId="{2C0F5578-0D31-49FC-83C7-B0E56C47EDF5}" sibTransId="{7C825E00-6603-4362-9D92-F8C5EA343000}"/>
    <dgm:cxn modelId="{2A351778-D6EC-4B0F-8572-C904789BA85E}" srcId="{818C9B0A-DFD5-445E-9401-966FB4426B31}" destId="{B1B67E4D-16C2-4B0A-B949-BE90AADE41D4}" srcOrd="0" destOrd="0" parTransId="{77487D5B-7416-4BD2-9F7A-A8FB3F17C6F6}" sibTransId="{E7F67A03-0067-499D-A432-CA60E766B2AB}"/>
    <dgm:cxn modelId="{3E19A695-7F1F-4D9D-81AB-E1CE4F4227C4}" srcId="{C5F71BB5-6D3A-4160-988E-A7F7B7672861}" destId="{C31D49C7-9953-40DB-B4AB-71D02C2E4D08}" srcOrd="0" destOrd="0" parTransId="{178A900A-2E6B-4F42-BC26-25F9E155319F}" sibTransId="{63E3017D-3060-4F62-88C9-70B4CFC0FD57}"/>
    <dgm:cxn modelId="{823BD69D-78F4-4A52-8899-C52E24DF5862}" srcId="{0C1A04DB-22DC-4687-B26E-6D4B8489B297}" destId="{B0AA9C8C-090C-42A3-9833-9FD2E85CD9D0}" srcOrd="4" destOrd="0" parTransId="{AC4666BC-8C94-47CF-BC92-C663244082AF}" sibTransId="{AC0ACAA7-BE91-4AA9-B859-80B29C50F3F3}"/>
    <dgm:cxn modelId="{E91D4AB2-8DD5-4D61-B184-F760CA29C8A9}" type="presOf" srcId="{818C9B0A-DFD5-445E-9401-966FB4426B31}" destId="{9BCB1628-6CAD-4CC2-95A7-E5516DE45101}" srcOrd="0" destOrd="0" presId="urn:microsoft.com/office/officeart/2018/2/layout/IconLabelDescriptionList"/>
    <dgm:cxn modelId="{B0FB58CC-A6CE-4131-A285-1E4312D31742}" srcId="{0C1A04DB-22DC-4687-B26E-6D4B8489B297}" destId="{818C9B0A-DFD5-445E-9401-966FB4426B31}" srcOrd="3" destOrd="0" parTransId="{B6E723DE-247F-413E-B4F5-451D8CCEB15E}" sibTransId="{4D4EB15D-8EF8-427B-95DA-168A261822DF}"/>
    <dgm:cxn modelId="{B75935D9-DA34-4D89-A3EF-9AE48A03BC74}" type="presOf" srcId="{761556D2-E15A-4400-BFD6-7EB33EBAD6DA}" destId="{0F48512B-43FC-483D-96CB-9DD18FDAC74D}" srcOrd="0" destOrd="0" presId="urn:microsoft.com/office/officeart/2018/2/layout/IconLabelDescriptionList"/>
    <dgm:cxn modelId="{0E6BE5DB-8E0F-461C-A667-7C4702CB5520}" type="presOf" srcId="{4F806EBF-CF3F-4F7D-B525-00A7B458000A}" destId="{D69D2E81-58F2-447F-AD0E-4E9454CB3CD3}" srcOrd="0" destOrd="0" presId="urn:microsoft.com/office/officeart/2018/2/layout/IconLabelDescriptionList"/>
    <dgm:cxn modelId="{E8EF9ADE-F192-4960-8568-B149D72C719C}" type="presOf" srcId="{C5F71BB5-6D3A-4160-988E-A7F7B7672861}" destId="{3533DF49-9511-4E73-965B-AA13F1169977}" srcOrd="0" destOrd="0" presId="urn:microsoft.com/office/officeart/2018/2/layout/IconLabelDescriptionList"/>
    <dgm:cxn modelId="{BB53B2E0-B6DE-4C6E-8A81-55747D30DAF3}" type="presOf" srcId="{B0AA9C8C-090C-42A3-9833-9FD2E85CD9D0}" destId="{88B4F650-DB1B-4E68-A6D6-AA4876A54A0A}" srcOrd="0" destOrd="0" presId="urn:microsoft.com/office/officeart/2018/2/layout/IconLabelDescriptionList"/>
    <dgm:cxn modelId="{F41F84FB-0B52-4215-9CF4-C0D29DA16860}" type="presOf" srcId="{C31D49C7-9953-40DB-B4AB-71D02C2E4D08}" destId="{BE7FDF0D-9F7B-4A0A-921C-8CADC7B996CD}" srcOrd="0" destOrd="0" presId="urn:microsoft.com/office/officeart/2018/2/layout/IconLabelDescriptionList"/>
    <dgm:cxn modelId="{11C38F35-0A03-4E8B-94BD-FE2C73665CC5}" type="presParOf" srcId="{EC8EFDEF-A893-4C69-977A-A75C4840BCEE}" destId="{289FFEF6-8F4F-45BC-900D-63330D7F3013}" srcOrd="0" destOrd="0" presId="urn:microsoft.com/office/officeart/2018/2/layout/IconLabelDescriptionList"/>
    <dgm:cxn modelId="{DB37192C-AB50-42D2-89EC-B18C47A91A75}" type="presParOf" srcId="{289FFEF6-8F4F-45BC-900D-63330D7F3013}" destId="{EF6B4CC6-7178-49C7-AE91-FC2C9F816858}" srcOrd="0" destOrd="0" presId="urn:microsoft.com/office/officeart/2018/2/layout/IconLabelDescriptionList"/>
    <dgm:cxn modelId="{2656FAD1-68C9-49F9-BFAF-6A44B70DE126}" type="presParOf" srcId="{289FFEF6-8F4F-45BC-900D-63330D7F3013}" destId="{050D6D67-E45D-4967-8F12-3C75CE85351B}" srcOrd="1" destOrd="0" presId="urn:microsoft.com/office/officeart/2018/2/layout/IconLabelDescriptionList"/>
    <dgm:cxn modelId="{F87A8985-3F3A-4B86-AEF1-FB14F3AE318E}" type="presParOf" srcId="{289FFEF6-8F4F-45BC-900D-63330D7F3013}" destId="{3533DF49-9511-4E73-965B-AA13F1169977}" srcOrd="2" destOrd="0" presId="urn:microsoft.com/office/officeart/2018/2/layout/IconLabelDescriptionList"/>
    <dgm:cxn modelId="{D8DCE51E-442F-4ABE-A4C4-43E37130A494}" type="presParOf" srcId="{289FFEF6-8F4F-45BC-900D-63330D7F3013}" destId="{5E9E0CE2-1A16-4FFC-94B9-F15053260E80}" srcOrd="3" destOrd="0" presId="urn:microsoft.com/office/officeart/2018/2/layout/IconLabelDescriptionList"/>
    <dgm:cxn modelId="{DD52F444-601D-4609-BBA3-2A72FCCE6D09}" type="presParOf" srcId="{289FFEF6-8F4F-45BC-900D-63330D7F3013}" destId="{BE7FDF0D-9F7B-4A0A-921C-8CADC7B996CD}" srcOrd="4" destOrd="0" presId="urn:microsoft.com/office/officeart/2018/2/layout/IconLabelDescriptionList"/>
    <dgm:cxn modelId="{30FDA36A-5D92-4F44-AE8D-6AD172DB764E}" type="presParOf" srcId="{EC8EFDEF-A893-4C69-977A-A75C4840BCEE}" destId="{D780EC52-1427-4245-A1A8-7C34E25219A8}" srcOrd="1" destOrd="0" presId="urn:microsoft.com/office/officeart/2018/2/layout/IconLabelDescriptionList"/>
    <dgm:cxn modelId="{1D2945A5-D1BF-4132-B329-378286F63687}" type="presParOf" srcId="{EC8EFDEF-A893-4C69-977A-A75C4840BCEE}" destId="{58FE91B9-E644-4B2D-9BE4-22E0483EF03F}" srcOrd="2" destOrd="0" presId="urn:microsoft.com/office/officeart/2018/2/layout/IconLabelDescriptionList"/>
    <dgm:cxn modelId="{C676D67A-E6CE-4F63-BEDA-1FDFBCB03291}" type="presParOf" srcId="{58FE91B9-E644-4B2D-9BE4-22E0483EF03F}" destId="{B1D2E837-DE73-46D3-987E-F762C04D8721}" srcOrd="0" destOrd="0" presId="urn:microsoft.com/office/officeart/2018/2/layout/IconLabelDescriptionList"/>
    <dgm:cxn modelId="{B299B34A-0699-493C-A226-397F8615142C}" type="presParOf" srcId="{58FE91B9-E644-4B2D-9BE4-22E0483EF03F}" destId="{C5956F47-B859-45FF-A23D-448048691F76}" srcOrd="1" destOrd="0" presId="urn:microsoft.com/office/officeart/2018/2/layout/IconLabelDescriptionList"/>
    <dgm:cxn modelId="{99DA1B62-6653-4C2A-95BF-328E6C108C0B}" type="presParOf" srcId="{58FE91B9-E644-4B2D-9BE4-22E0483EF03F}" destId="{5033BD55-F537-426D-8DC8-747859EF10BE}" srcOrd="2" destOrd="0" presId="urn:microsoft.com/office/officeart/2018/2/layout/IconLabelDescriptionList"/>
    <dgm:cxn modelId="{8BCF8B31-932E-4275-8CF0-BCBE461735EE}" type="presParOf" srcId="{58FE91B9-E644-4B2D-9BE4-22E0483EF03F}" destId="{F0ECA1A6-63DA-4C13-9077-BFE3988630CB}" srcOrd="3" destOrd="0" presId="urn:microsoft.com/office/officeart/2018/2/layout/IconLabelDescriptionList"/>
    <dgm:cxn modelId="{F126549E-914F-4459-931B-B59F2AB36063}" type="presParOf" srcId="{58FE91B9-E644-4B2D-9BE4-22E0483EF03F}" destId="{0F48512B-43FC-483D-96CB-9DD18FDAC74D}" srcOrd="4" destOrd="0" presId="urn:microsoft.com/office/officeart/2018/2/layout/IconLabelDescriptionList"/>
    <dgm:cxn modelId="{F870E88C-ACA0-4ACC-AC6F-5341FE39B505}" type="presParOf" srcId="{EC8EFDEF-A893-4C69-977A-A75C4840BCEE}" destId="{226133C2-D749-4560-AAB6-E2D193A3535F}" srcOrd="3" destOrd="0" presId="urn:microsoft.com/office/officeart/2018/2/layout/IconLabelDescriptionList"/>
    <dgm:cxn modelId="{729B41C3-801C-4F7B-964D-589BBED810AA}" type="presParOf" srcId="{EC8EFDEF-A893-4C69-977A-A75C4840BCEE}" destId="{00A60313-5827-43E8-98FF-DE2E31042E79}" srcOrd="4" destOrd="0" presId="urn:microsoft.com/office/officeart/2018/2/layout/IconLabelDescriptionList"/>
    <dgm:cxn modelId="{AD31B164-0570-4F5B-8EF6-EE388060CB8F}" type="presParOf" srcId="{00A60313-5827-43E8-98FF-DE2E31042E79}" destId="{542C6E74-5FE5-4E83-BFF3-926627434D24}" srcOrd="0" destOrd="0" presId="urn:microsoft.com/office/officeart/2018/2/layout/IconLabelDescriptionList"/>
    <dgm:cxn modelId="{60AAA475-7A90-4F88-B694-E7FA566BE3F0}" type="presParOf" srcId="{00A60313-5827-43E8-98FF-DE2E31042E79}" destId="{1A245600-DFA1-4191-B476-C1BA92C35035}" srcOrd="1" destOrd="0" presId="urn:microsoft.com/office/officeart/2018/2/layout/IconLabelDescriptionList"/>
    <dgm:cxn modelId="{E263AC46-9796-4D75-9864-489238412048}" type="presParOf" srcId="{00A60313-5827-43E8-98FF-DE2E31042E79}" destId="{D69D2E81-58F2-447F-AD0E-4E9454CB3CD3}" srcOrd="2" destOrd="0" presId="urn:microsoft.com/office/officeart/2018/2/layout/IconLabelDescriptionList"/>
    <dgm:cxn modelId="{7A2344FA-32A3-4141-A4DB-124D50BE90B3}" type="presParOf" srcId="{00A60313-5827-43E8-98FF-DE2E31042E79}" destId="{3215287F-6FCE-4720-B8DA-C87C65A992AF}" srcOrd="3" destOrd="0" presId="urn:microsoft.com/office/officeart/2018/2/layout/IconLabelDescriptionList"/>
    <dgm:cxn modelId="{72B86314-7D5B-46EB-8E3C-5E7D04895A65}" type="presParOf" srcId="{00A60313-5827-43E8-98FF-DE2E31042E79}" destId="{91ECE96A-CBA1-46D9-95A9-671F2BAD3A70}" srcOrd="4" destOrd="0" presId="urn:microsoft.com/office/officeart/2018/2/layout/IconLabelDescriptionList"/>
    <dgm:cxn modelId="{612B9F30-2445-4239-804D-1DE1C0F03645}" type="presParOf" srcId="{EC8EFDEF-A893-4C69-977A-A75C4840BCEE}" destId="{AC8049F8-3816-48A2-8BA8-6257DA3B59A8}" srcOrd="5" destOrd="0" presId="urn:microsoft.com/office/officeart/2018/2/layout/IconLabelDescriptionList"/>
    <dgm:cxn modelId="{322C7EEC-6FAB-406A-BB91-866A5D2D0A47}" type="presParOf" srcId="{EC8EFDEF-A893-4C69-977A-A75C4840BCEE}" destId="{2FE9C963-597D-4EC9-9D69-496AD5C65B0C}" srcOrd="6" destOrd="0" presId="urn:microsoft.com/office/officeart/2018/2/layout/IconLabelDescriptionList"/>
    <dgm:cxn modelId="{4ACE07FC-215E-4702-8DD3-63A8F3326066}" type="presParOf" srcId="{2FE9C963-597D-4EC9-9D69-496AD5C65B0C}" destId="{1CE176D9-A6DC-4781-8A6A-FA1E84DD09DE}" srcOrd="0" destOrd="0" presId="urn:microsoft.com/office/officeart/2018/2/layout/IconLabelDescriptionList"/>
    <dgm:cxn modelId="{72AD08BB-6F32-4841-8B1A-9346919C4E8B}" type="presParOf" srcId="{2FE9C963-597D-4EC9-9D69-496AD5C65B0C}" destId="{14B18B16-9418-42E6-A401-83A4228C6D81}" srcOrd="1" destOrd="0" presId="urn:microsoft.com/office/officeart/2018/2/layout/IconLabelDescriptionList"/>
    <dgm:cxn modelId="{9B8F36E2-C055-4046-963F-F58D4F1E68A7}" type="presParOf" srcId="{2FE9C963-597D-4EC9-9D69-496AD5C65B0C}" destId="{9BCB1628-6CAD-4CC2-95A7-E5516DE45101}" srcOrd="2" destOrd="0" presId="urn:microsoft.com/office/officeart/2018/2/layout/IconLabelDescriptionList"/>
    <dgm:cxn modelId="{2A453BD9-5D4C-43FD-8199-04239696B4C3}" type="presParOf" srcId="{2FE9C963-597D-4EC9-9D69-496AD5C65B0C}" destId="{223008A5-68CB-43FF-99FB-0BE24809995F}" srcOrd="3" destOrd="0" presId="urn:microsoft.com/office/officeart/2018/2/layout/IconLabelDescriptionList"/>
    <dgm:cxn modelId="{FA59411A-F859-4E6A-8413-B13D22419ADD}" type="presParOf" srcId="{2FE9C963-597D-4EC9-9D69-496AD5C65B0C}" destId="{AD262D7E-8263-4FB4-B67A-F31070CB224E}" srcOrd="4" destOrd="0" presId="urn:microsoft.com/office/officeart/2018/2/layout/IconLabelDescriptionList"/>
    <dgm:cxn modelId="{8A1F8A0B-0EA5-41C2-AB25-122E61627219}" type="presParOf" srcId="{EC8EFDEF-A893-4C69-977A-A75C4840BCEE}" destId="{D0D98BD7-ECD4-454A-A5BD-81A9AB51199F}" srcOrd="7" destOrd="0" presId="urn:microsoft.com/office/officeart/2018/2/layout/IconLabelDescriptionList"/>
    <dgm:cxn modelId="{B7E8ECD2-EE82-40DB-B001-DD633CC6A4D8}" type="presParOf" srcId="{EC8EFDEF-A893-4C69-977A-A75C4840BCEE}" destId="{5FDAA33A-738E-431A-BB44-226D5AE651AA}" srcOrd="8" destOrd="0" presId="urn:microsoft.com/office/officeart/2018/2/layout/IconLabelDescriptionList"/>
    <dgm:cxn modelId="{FA1E5408-86F7-4AA7-B4D9-E39717C1491B}" type="presParOf" srcId="{5FDAA33A-738E-431A-BB44-226D5AE651AA}" destId="{8D3C1743-F4F6-4000-BFE4-0299F9EB9427}" srcOrd="0" destOrd="0" presId="urn:microsoft.com/office/officeart/2018/2/layout/IconLabelDescriptionList"/>
    <dgm:cxn modelId="{AC9200AE-0B45-4DA5-97DA-923B53141E01}" type="presParOf" srcId="{5FDAA33A-738E-431A-BB44-226D5AE651AA}" destId="{12EF7CFB-A006-4D17-ADEB-29EAD7462166}" srcOrd="1" destOrd="0" presId="urn:microsoft.com/office/officeart/2018/2/layout/IconLabelDescriptionList"/>
    <dgm:cxn modelId="{186AE5E3-B97F-415C-A09E-81A8C78B865D}" type="presParOf" srcId="{5FDAA33A-738E-431A-BB44-226D5AE651AA}" destId="{88B4F650-DB1B-4E68-A6D6-AA4876A54A0A}" srcOrd="2" destOrd="0" presId="urn:microsoft.com/office/officeart/2018/2/layout/IconLabelDescriptionList"/>
    <dgm:cxn modelId="{9C92CEA8-CCB5-4496-B171-5F4272D10B31}" type="presParOf" srcId="{5FDAA33A-738E-431A-BB44-226D5AE651AA}" destId="{C66D4090-B6F7-4CD4-B4A6-F9D6940D265C}" srcOrd="3" destOrd="0" presId="urn:microsoft.com/office/officeart/2018/2/layout/IconLabelDescriptionList"/>
    <dgm:cxn modelId="{34EAEC0F-8777-477A-8438-4C3C78ECBCAB}" type="presParOf" srcId="{5FDAA33A-738E-431A-BB44-226D5AE651AA}" destId="{38A818F0-4BE7-43DF-9764-43B8395D004C}"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9F7337-23A8-4768-BF19-CF9A00EFD4FA}">
      <dsp:nvSpPr>
        <dsp:cNvPr id="0" name=""/>
        <dsp:cNvSpPr/>
      </dsp:nvSpPr>
      <dsp:spPr>
        <a:xfrm>
          <a:off x="0" y="676"/>
          <a:ext cx="6598880" cy="862250"/>
        </a:xfrm>
        <a:prstGeom prst="roundRect">
          <a:avLst>
            <a:gd name="adj" fmla="val 10000"/>
          </a:avLst>
        </a:prstGeom>
        <a:solidFill>
          <a:schemeClr val="accent2">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A2DF704C-F9D8-4F95-8CA5-837C60922651}">
      <dsp:nvSpPr>
        <dsp:cNvPr id="0" name=""/>
        <dsp:cNvSpPr/>
      </dsp:nvSpPr>
      <dsp:spPr>
        <a:xfrm>
          <a:off x="260830" y="198054"/>
          <a:ext cx="474237" cy="4742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56873260-6946-4458-8FF8-4AA24ACB33C9}">
      <dsp:nvSpPr>
        <dsp:cNvPr id="0" name=""/>
        <dsp:cNvSpPr/>
      </dsp:nvSpPr>
      <dsp:spPr>
        <a:xfrm>
          <a:off x="995899" y="4048"/>
          <a:ext cx="5602980" cy="86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255" tIns="91255" rIns="91255" bIns="91255" numCol="1" spcCol="1270" anchor="ctr" anchorCtr="0">
          <a:noAutofit/>
        </a:bodyPr>
        <a:lstStyle/>
        <a:p>
          <a:pPr marL="0" lvl="0" indent="0" algn="l" defTabSz="889000">
            <a:lnSpc>
              <a:spcPct val="100000"/>
            </a:lnSpc>
            <a:spcBef>
              <a:spcPct val="0"/>
            </a:spcBef>
            <a:spcAft>
              <a:spcPct val="35000"/>
            </a:spcAft>
            <a:buNone/>
          </a:pPr>
          <a:r>
            <a:rPr lang="en-US" sz="2000" b="1" kern="1200" dirty="0"/>
            <a:t>Established as standalone business in 2020, divested by Univar Solutions.</a:t>
          </a:r>
        </a:p>
      </dsp:txBody>
      <dsp:txXfrm>
        <a:off x="995899" y="4048"/>
        <a:ext cx="5602980" cy="862250"/>
      </dsp:txXfrm>
    </dsp:sp>
    <dsp:sp modelId="{06CC0CA0-7D82-4D78-B33C-CB265A7E5A2B}">
      <dsp:nvSpPr>
        <dsp:cNvPr id="0" name=""/>
        <dsp:cNvSpPr/>
      </dsp:nvSpPr>
      <dsp:spPr>
        <a:xfrm>
          <a:off x="0" y="1081861"/>
          <a:ext cx="6598880" cy="862250"/>
        </a:xfrm>
        <a:prstGeom prst="roundRect">
          <a:avLst>
            <a:gd name="adj" fmla="val 10000"/>
          </a:avLst>
        </a:prstGeom>
        <a:solidFill>
          <a:schemeClr val="accent2">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DE607A6F-16CF-4A60-80A3-2A3FA9F028B7}">
      <dsp:nvSpPr>
        <dsp:cNvPr id="0" name=""/>
        <dsp:cNvSpPr/>
      </dsp:nvSpPr>
      <dsp:spPr>
        <a:xfrm>
          <a:off x="260830" y="1275867"/>
          <a:ext cx="474237" cy="4742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F73CD6B1-92B9-4EE5-9AB9-540BB3CACB01}">
      <dsp:nvSpPr>
        <dsp:cNvPr id="0" name=""/>
        <dsp:cNvSpPr/>
      </dsp:nvSpPr>
      <dsp:spPr>
        <a:xfrm>
          <a:off x="995899" y="1081861"/>
          <a:ext cx="5602980" cy="86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255" tIns="91255" rIns="91255" bIns="91255" numCol="1" spcCol="1270" anchor="ctr" anchorCtr="0">
          <a:noAutofit/>
        </a:bodyPr>
        <a:lstStyle/>
        <a:p>
          <a:pPr marL="0" lvl="0" indent="0" algn="l" defTabSz="889000">
            <a:lnSpc>
              <a:spcPct val="100000"/>
            </a:lnSpc>
            <a:spcBef>
              <a:spcPct val="0"/>
            </a:spcBef>
            <a:spcAft>
              <a:spcPct val="35000"/>
            </a:spcAft>
            <a:buNone/>
          </a:pPr>
          <a:r>
            <a:rPr lang="en-US" sz="2000" b="1" kern="1200" dirty="0"/>
            <a:t>Owned by AEA Investments, a business building private equity firm.</a:t>
          </a:r>
        </a:p>
      </dsp:txBody>
      <dsp:txXfrm>
        <a:off x="995899" y="1081861"/>
        <a:ext cx="5602980" cy="862250"/>
      </dsp:txXfrm>
    </dsp:sp>
    <dsp:sp modelId="{2B14CAAB-17DD-4294-B1E2-38FEF3F6AB31}">
      <dsp:nvSpPr>
        <dsp:cNvPr id="0" name=""/>
        <dsp:cNvSpPr/>
      </dsp:nvSpPr>
      <dsp:spPr>
        <a:xfrm>
          <a:off x="0" y="2156303"/>
          <a:ext cx="6598880" cy="862250"/>
        </a:xfrm>
        <a:prstGeom prst="roundRect">
          <a:avLst>
            <a:gd name="adj" fmla="val 10000"/>
          </a:avLst>
        </a:prstGeom>
        <a:solidFill>
          <a:schemeClr val="accent2">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D8F89156-2C2B-4638-B212-D93D287D3843}">
      <dsp:nvSpPr>
        <dsp:cNvPr id="0" name=""/>
        <dsp:cNvSpPr/>
      </dsp:nvSpPr>
      <dsp:spPr>
        <a:xfrm>
          <a:off x="260830" y="2353681"/>
          <a:ext cx="474237" cy="4742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697047EF-722B-42C1-B007-5518EFDDA838}">
      <dsp:nvSpPr>
        <dsp:cNvPr id="0" name=""/>
        <dsp:cNvSpPr/>
      </dsp:nvSpPr>
      <dsp:spPr>
        <a:xfrm>
          <a:off x="995899" y="2159674"/>
          <a:ext cx="5602980" cy="86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255" tIns="91255" rIns="91255" bIns="91255" numCol="1" spcCol="1270" anchor="ctr" anchorCtr="0">
          <a:noAutofit/>
        </a:bodyPr>
        <a:lstStyle/>
        <a:p>
          <a:pPr marL="0" lvl="0" indent="0" algn="l" defTabSz="889000">
            <a:lnSpc>
              <a:spcPct val="100000"/>
            </a:lnSpc>
            <a:spcBef>
              <a:spcPct val="0"/>
            </a:spcBef>
            <a:spcAft>
              <a:spcPct val="35000"/>
            </a:spcAft>
            <a:buNone/>
          </a:pPr>
          <a:r>
            <a:rPr lang="en-US" sz="2000" b="1" kern="1200" dirty="0"/>
            <a:t>Headquartered in Austin TX with operations in USA, Canada, Mexico.</a:t>
          </a:r>
        </a:p>
      </dsp:txBody>
      <dsp:txXfrm>
        <a:off x="995899" y="2159674"/>
        <a:ext cx="5602980" cy="862250"/>
      </dsp:txXfrm>
    </dsp:sp>
    <dsp:sp modelId="{068BF25D-94D0-4D83-98C9-09D6AF85C8B8}">
      <dsp:nvSpPr>
        <dsp:cNvPr id="0" name=""/>
        <dsp:cNvSpPr/>
      </dsp:nvSpPr>
      <dsp:spPr>
        <a:xfrm>
          <a:off x="0" y="3237487"/>
          <a:ext cx="6598880" cy="862250"/>
        </a:xfrm>
        <a:prstGeom prst="roundRect">
          <a:avLst>
            <a:gd name="adj" fmla="val 10000"/>
          </a:avLst>
        </a:prstGeom>
        <a:solidFill>
          <a:schemeClr val="accent2">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60FB91A4-B50F-478B-85AD-1AEE126DAC21}">
      <dsp:nvSpPr>
        <dsp:cNvPr id="0" name=""/>
        <dsp:cNvSpPr/>
      </dsp:nvSpPr>
      <dsp:spPr>
        <a:xfrm>
          <a:off x="260830" y="3431494"/>
          <a:ext cx="474237" cy="47423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9BD045CE-77BE-4EB0-8CB3-601576385E2B}">
      <dsp:nvSpPr>
        <dsp:cNvPr id="0" name=""/>
        <dsp:cNvSpPr/>
      </dsp:nvSpPr>
      <dsp:spPr>
        <a:xfrm>
          <a:off x="995899" y="3237487"/>
          <a:ext cx="5602980" cy="86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255" tIns="91255" rIns="91255" bIns="91255" numCol="1" spcCol="1270" anchor="ctr" anchorCtr="0">
          <a:noAutofit/>
        </a:bodyPr>
        <a:lstStyle/>
        <a:p>
          <a:pPr marL="0" lvl="0" indent="0" algn="l" defTabSz="889000">
            <a:lnSpc>
              <a:spcPct val="100000"/>
            </a:lnSpc>
            <a:spcBef>
              <a:spcPct val="0"/>
            </a:spcBef>
            <a:spcAft>
              <a:spcPct val="35000"/>
            </a:spcAft>
            <a:buNone/>
          </a:pPr>
          <a:r>
            <a:rPr lang="en-US" sz="2000" b="1" kern="1200" dirty="0"/>
            <a:t>Distribution company offering value added services to professional clients. </a:t>
          </a:r>
        </a:p>
      </dsp:txBody>
      <dsp:txXfrm>
        <a:off x="995899" y="3237487"/>
        <a:ext cx="5602980" cy="862250"/>
      </dsp:txXfrm>
    </dsp:sp>
    <dsp:sp modelId="{073517CB-8A50-4437-9EB3-E6F7BA823F5A}">
      <dsp:nvSpPr>
        <dsp:cNvPr id="0" name=""/>
        <dsp:cNvSpPr/>
      </dsp:nvSpPr>
      <dsp:spPr>
        <a:xfrm>
          <a:off x="0" y="4315301"/>
          <a:ext cx="6598880" cy="862250"/>
        </a:xfrm>
        <a:prstGeom prst="roundRect">
          <a:avLst>
            <a:gd name="adj" fmla="val 10000"/>
          </a:avLst>
        </a:prstGeom>
        <a:solidFill>
          <a:schemeClr val="accent2">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2F9FA076-4EC5-477F-9AAA-35A36FB7753C}">
      <dsp:nvSpPr>
        <dsp:cNvPr id="0" name=""/>
        <dsp:cNvSpPr/>
      </dsp:nvSpPr>
      <dsp:spPr>
        <a:xfrm>
          <a:off x="260830" y="4509307"/>
          <a:ext cx="474237" cy="47423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72CC2126-85B2-4785-8C27-619CC35BF362}">
      <dsp:nvSpPr>
        <dsp:cNvPr id="0" name=""/>
        <dsp:cNvSpPr/>
      </dsp:nvSpPr>
      <dsp:spPr>
        <a:xfrm>
          <a:off x="995899" y="4315301"/>
          <a:ext cx="5602980" cy="86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255" tIns="91255" rIns="91255" bIns="91255" numCol="1" spcCol="1270" anchor="ctr" anchorCtr="0">
          <a:noAutofit/>
        </a:bodyPr>
        <a:lstStyle/>
        <a:p>
          <a:pPr marL="0" lvl="0" indent="0" algn="l" defTabSz="889000">
            <a:lnSpc>
              <a:spcPct val="100000"/>
            </a:lnSpc>
            <a:spcBef>
              <a:spcPct val="0"/>
            </a:spcBef>
            <a:spcAft>
              <a:spcPct val="35000"/>
            </a:spcAft>
            <a:buNone/>
          </a:pPr>
          <a:r>
            <a:rPr lang="en-US" sz="2000" b="1" kern="1200" dirty="0"/>
            <a:t>Leader in pest management market segments, growth focused.  </a:t>
          </a:r>
        </a:p>
      </dsp:txBody>
      <dsp:txXfrm>
        <a:off x="995899" y="4315301"/>
        <a:ext cx="5602980" cy="8622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1E5F40-27F5-45F9-9D12-54F45390F7D4}">
      <dsp:nvSpPr>
        <dsp:cNvPr id="0" name=""/>
        <dsp:cNvSpPr/>
      </dsp:nvSpPr>
      <dsp:spPr>
        <a:xfrm>
          <a:off x="0" y="1559203"/>
          <a:ext cx="11582400" cy="2101664"/>
        </a:xfrm>
        <a:prstGeom prst="notchedRightArrow">
          <a:avLst/>
        </a:prstGeom>
        <a:solidFill>
          <a:schemeClr val="accent1">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56379A9B-E7A3-44C2-BF76-9550E21D4CB6}">
      <dsp:nvSpPr>
        <dsp:cNvPr id="0" name=""/>
        <dsp:cNvSpPr/>
      </dsp:nvSpPr>
      <dsp:spPr>
        <a:xfrm>
          <a:off x="2926" y="0"/>
          <a:ext cx="1108330" cy="2101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ct val="35000"/>
            </a:spcAft>
            <a:buNone/>
          </a:pPr>
          <a:r>
            <a:rPr lang="en-US" sz="1300" kern="1200"/>
            <a:t>2000</a:t>
          </a:r>
        </a:p>
        <a:p>
          <a:pPr marL="0" lvl="0" indent="0" algn="ctr" defTabSz="577850">
            <a:lnSpc>
              <a:spcPct val="90000"/>
            </a:lnSpc>
            <a:spcBef>
              <a:spcPct val="0"/>
            </a:spcBef>
            <a:spcAft>
              <a:spcPct val="35000"/>
            </a:spcAft>
            <a:buNone/>
          </a:pPr>
          <a:r>
            <a:rPr lang="en-US" sz="1300" b="1" kern="1200">
              <a:latin typeface="Calibri"/>
            </a:rPr>
            <a:t>Acquired TrueNorth Specialty Products from Midland Vegetation</a:t>
          </a:r>
          <a:endParaRPr lang="en-US" sz="1300" kern="1200" dirty="0"/>
        </a:p>
      </dsp:txBody>
      <dsp:txXfrm>
        <a:off x="2926" y="0"/>
        <a:ext cx="1108330" cy="2101664"/>
      </dsp:txXfrm>
    </dsp:sp>
    <dsp:sp modelId="{C43F5A55-AC89-4B6F-B9F6-7CBF1907686C}">
      <dsp:nvSpPr>
        <dsp:cNvPr id="0" name=""/>
        <dsp:cNvSpPr/>
      </dsp:nvSpPr>
      <dsp:spPr>
        <a:xfrm>
          <a:off x="294383" y="2364372"/>
          <a:ext cx="525416" cy="525416"/>
        </a:xfrm>
        <a:prstGeom prst="ellipse">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5DAA7A07-551D-413C-ACBB-EE256A872F5A}">
      <dsp:nvSpPr>
        <dsp:cNvPr id="0" name=""/>
        <dsp:cNvSpPr/>
      </dsp:nvSpPr>
      <dsp:spPr>
        <a:xfrm>
          <a:off x="1166673" y="3152496"/>
          <a:ext cx="1108330" cy="2101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en-US" sz="1300" kern="1200"/>
            <a:t>2005</a:t>
          </a:r>
        </a:p>
        <a:p>
          <a:pPr marL="0" lvl="0" indent="0" algn="ctr" defTabSz="577850">
            <a:lnSpc>
              <a:spcPct val="90000"/>
            </a:lnSpc>
            <a:spcBef>
              <a:spcPct val="0"/>
            </a:spcBef>
            <a:spcAft>
              <a:spcPct val="35000"/>
            </a:spcAft>
            <a:buNone/>
          </a:pPr>
          <a:r>
            <a:rPr lang="en-US" sz="1300" b="1" kern="1200">
              <a:latin typeface="Calibri"/>
            </a:rPr>
            <a:t>Range and Pasture Market Expansion</a:t>
          </a:r>
          <a:endParaRPr lang="en-US" sz="1300" kern="1200" dirty="0"/>
        </a:p>
      </dsp:txBody>
      <dsp:txXfrm>
        <a:off x="1166673" y="3152496"/>
        <a:ext cx="1108330" cy="2101664"/>
      </dsp:txXfrm>
    </dsp:sp>
    <dsp:sp modelId="{787E87B5-DA93-45CF-8196-55243B7034E6}">
      <dsp:nvSpPr>
        <dsp:cNvPr id="0" name=""/>
        <dsp:cNvSpPr/>
      </dsp:nvSpPr>
      <dsp:spPr>
        <a:xfrm>
          <a:off x="1458130" y="2364372"/>
          <a:ext cx="525416" cy="525416"/>
        </a:xfrm>
        <a:prstGeom prst="ellipse">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3172A609-E636-4BAB-B7CD-5A71BB787BC7}">
      <dsp:nvSpPr>
        <dsp:cNvPr id="0" name=""/>
        <dsp:cNvSpPr/>
      </dsp:nvSpPr>
      <dsp:spPr>
        <a:xfrm>
          <a:off x="2330420" y="0"/>
          <a:ext cx="1108330" cy="2101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ct val="35000"/>
            </a:spcAft>
            <a:buNone/>
          </a:pPr>
          <a:r>
            <a:rPr lang="en-US" sz="1300" kern="1200"/>
            <a:t>2010</a:t>
          </a:r>
        </a:p>
        <a:p>
          <a:pPr marL="0" lvl="0" indent="0" algn="ctr" defTabSz="577850">
            <a:lnSpc>
              <a:spcPct val="90000"/>
            </a:lnSpc>
            <a:spcBef>
              <a:spcPct val="0"/>
            </a:spcBef>
            <a:spcAft>
              <a:spcPct val="35000"/>
            </a:spcAft>
            <a:buNone/>
          </a:pPr>
          <a:r>
            <a:rPr lang="en-US" sz="1300" b="1" kern="1200">
              <a:latin typeface="Calibri"/>
            </a:rPr>
            <a:t>Golf &amp; Greenhouse Markets Expansion</a:t>
          </a:r>
          <a:endParaRPr lang="en-US" sz="1300" kern="1200" dirty="0"/>
        </a:p>
      </dsp:txBody>
      <dsp:txXfrm>
        <a:off x="2330420" y="0"/>
        <a:ext cx="1108330" cy="2101664"/>
      </dsp:txXfrm>
    </dsp:sp>
    <dsp:sp modelId="{B9A05B18-F6E6-4C0B-BA90-1C2E1B370DD2}">
      <dsp:nvSpPr>
        <dsp:cNvPr id="0" name=""/>
        <dsp:cNvSpPr/>
      </dsp:nvSpPr>
      <dsp:spPr>
        <a:xfrm>
          <a:off x="2621877" y="2364372"/>
          <a:ext cx="525416" cy="525416"/>
        </a:xfrm>
        <a:prstGeom prst="ellipse">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B6837CBD-B8F4-4FE1-968E-13DBB0993B12}">
      <dsp:nvSpPr>
        <dsp:cNvPr id="0" name=""/>
        <dsp:cNvSpPr/>
      </dsp:nvSpPr>
      <dsp:spPr>
        <a:xfrm>
          <a:off x="3494167" y="3152496"/>
          <a:ext cx="1108330" cy="2101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en-US" sz="1300" kern="1200"/>
            <a:t>2011</a:t>
          </a:r>
          <a:br>
            <a:rPr lang="en-US" sz="1300" kern="1200"/>
          </a:br>
          <a:r>
            <a:rPr lang="en-US" sz="1300" b="1" kern="1200" spc="-4">
              <a:latin typeface="Calibri"/>
            </a:rPr>
            <a:t>Expand Structural Pest Control Business to Canada.</a:t>
          </a:r>
          <a:endParaRPr lang="en-US" sz="1300" kern="1200" dirty="0"/>
        </a:p>
      </dsp:txBody>
      <dsp:txXfrm>
        <a:off x="3494167" y="3152496"/>
        <a:ext cx="1108330" cy="2101664"/>
      </dsp:txXfrm>
    </dsp:sp>
    <dsp:sp modelId="{DECA01CF-07AA-4D2A-AE6E-0E0FB8F8E682}">
      <dsp:nvSpPr>
        <dsp:cNvPr id="0" name=""/>
        <dsp:cNvSpPr/>
      </dsp:nvSpPr>
      <dsp:spPr>
        <a:xfrm>
          <a:off x="3785624" y="2364372"/>
          <a:ext cx="525416" cy="525416"/>
        </a:xfrm>
        <a:prstGeom prst="ellipse">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193ACD75-BA32-492C-85AD-60C38349EF8D}">
      <dsp:nvSpPr>
        <dsp:cNvPr id="0" name=""/>
        <dsp:cNvSpPr/>
      </dsp:nvSpPr>
      <dsp:spPr>
        <a:xfrm>
          <a:off x="4657914" y="0"/>
          <a:ext cx="1108330" cy="2101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ct val="35000"/>
            </a:spcAft>
            <a:buNone/>
          </a:pPr>
          <a:r>
            <a:rPr lang="en-US" sz="1300" kern="1200"/>
            <a:t>2013</a:t>
          </a:r>
          <a:br>
            <a:rPr lang="en-US" sz="1300" kern="1200"/>
          </a:br>
          <a:r>
            <a:rPr lang="en-US" sz="1300" b="1" kern="1200">
              <a:latin typeface="Calibri"/>
            </a:rPr>
            <a:t>Change Name to Univar ES and launch ProVMWeb</a:t>
          </a:r>
          <a:endParaRPr lang="en-US" sz="1300" kern="1200" dirty="0"/>
        </a:p>
      </dsp:txBody>
      <dsp:txXfrm>
        <a:off x="4657914" y="0"/>
        <a:ext cx="1108330" cy="2101664"/>
      </dsp:txXfrm>
    </dsp:sp>
    <dsp:sp modelId="{D4C551DE-D16C-49E9-A73C-C1DA1CA6F030}">
      <dsp:nvSpPr>
        <dsp:cNvPr id="0" name=""/>
        <dsp:cNvSpPr/>
      </dsp:nvSpPr>
      <dsp:spPr>
        <a:xfrm>
          <a:off x="4949371" y="2364372"/>
          <a:ext cx="525416" cy="525416"/>
        </a:xfrm>
        <a:prstGeom prst="ellipse">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7CB22D33-1DB0-42EA-A356-CC77A2D8E2ED}">
      <dsp:nvSpPr>
        <dsp:cNvPr id="0" name=""/>
        <dsp:cNvSpPr/>
      </dsp:nvSpPr>
      <dsp:spPr>
        <a:xfrm>
          <a:off x="5821661" y="3152496"/>
          <a:ext cx="1108330" cy="2101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en-US" sz="1300" kern="1200"/>
            <a:t>2017</a:t>
          </a:r>
          <a:br>
            <a:rPr lang="en-US" sz="1300" kern="1200"/>
          </a:br>
          <a:r>
            <a:rPr lang="en-US" sz="1300" b="1" kern="1200" spc="-8">
              <a:latin typeface="Calibri"/>
            </a:rPr>
            <a:t>Amalgamate divisions as one Operation, re-launch Pestweb.ca with ProTraining.</a:t>
          </a:r>
          <a:endParaRPr lang="en-US" sz="1300" kern="1200" dirty="0"/>
        </a:p>
      </dsp:txBody>
      <dsp:txXfrm>
        <a:off x="5821661" y="3152496"/>
        <a:ext cx="1108330" cy="2101664"/>
      </dsp:txXfrm>
    </dsp:sp>
    <dsp:sp modelId="{543D6D99-4000-45E8-9F7D-BC05C5DC53E6}">
      <dsp:nvSpPr>
        <dsp:cNvPr id="0" name=""/>
        <dsp:cNvSpPr/>
      </dsp:nvSpPr>
      <dsp:spPr>
        <a:xfrm>
          <a:off x="6113118" y="2364372"/>
          <a:ext cx="525416" cy="525416"/>
        </a:xfrm>
        <a:prstGeom prst="ellipse">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E564C3FF-1A82-4C2B-8872-F9F641B0A644}">
      <dsp:nvSpPr>
        <dsp:cNvPr id="0" name=""/>
        <dsp:cNvSpPr/>
      </dsp:nvSpPr>
      <dsp:spPr>
        <a:xfrm>
          <a:off x="6985408" y="0"/>
          <a:ext cx="1108330" cy="2101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ct val="35000"/>
            </a:spcAft>
            <a:buNone/>
          </a:pPr>
          <a:r>
            <a:rPr lang="en-US" sz="1300" kern="1200" dirty="0"/>
            <a:t>2020</a:t>
          </a:r>
          <a:br>
            <a:rPr lang="en-US" sz="1300" kern="1200" dirty="0"/>
          </a:br>
          <a:r>
            <a:rPr lang="en-US" sz="1300" b="1" kern="1200" dirty="0"/>
            <a:t>Carved out of Univar and purchased by AEA Investors, become Veseris.</a:t>
          </a:r>
        </a:p>
      </dsp:txBody>
      <dsp:txXfrm>
        <a:off x="6985408" y="0"/>
        <a:ext cx="1108330" cy="2101664"/>
      </dsp:txXfrm>
    </dsp:sp>
    <dsp:sp modelId="{069583EB-231A-40BC-B15B-D407A7177464}">
      <dsp:nvSpPr>
        <dsp:cNvPr id="0" name=""/>
        <dsp:cNvSpPr/>
      </dsp:nvSpPr>
      <dsp:spPr>
        <a:xfrm>
          <a:off x="7276865" y="2364372"/>
          <a:ext cx="525416" cy="525416"/>
        </a:xfrm>
        <a:prstGeom prst="ellipse">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4B30BAFF-F72B-4F00-9412-14618F6C679A}">
      <dsp:nvSpPr>
        <dsp:cNvPr id="0" name=""/>
        <dsp:cNvSpPr/>
      </dsp:nvSpPr>
      <dsp:spPr>
        <a:xfrm>
          <a:off x="8149155" y="3152496"/>
          <a:ext cx="1108330" cy="2101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en-US" sz="1300" kern="1200" dirty="0"/>
            <a:t>2021 </a:t>
          </a:r>
          <a:br>
            <a:rPr lang="en-US" sz="1300" kern="1200" dirty="0"/>
          </a:br>
          <a:r>
            <a:rPr lang="en-US" sz="1300" kern="1200" dirty="0"/>
            <a:t>New </a:t>
          </a:r>
          <a:r>
            <a:rPr lang="en-US" sz="1300" b="1" kern="1200" dirty="0"/>
            <a:t>ERP, Online Store and Corporate Office.  </a:t>
          </a:r>
        </a:p>
      </dsp:txBody>
      <dsp:txXfrm>
        <a:off x="8149155" y="3152496"/>
        <a:ext cx="1108330" cy="2101664"/>
      </dsp:txXfrm>
    </dsp:sp>
    <dsp:sp modelId="{B556AA6D-504C-4914-83FB-E60F65960BDD}">
      <dsp:nvSpPr>
        <dsp:cNvPr id="0" name=""/>
        <dsp:cNvSpPr/>
      </dsp:nvSpPr>
      <dsp:spPr>
        <a:xfrm>
          <a:off x="8440612" y="2364372"/>
          <a:ext cx="525416" cy="525416"/>
        </a:xfrm>
        <a:prstGeom prst="ellipse">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C8AB4875-8234-4E64-B39F-C0920F8406F8}">
      <dsp:nvSpPr>
        <dsp:cNvPr id="0" name=""/>
        <dsp:cNvSpPr/>
      </dsp:nvSpPr>
      <dsp:spPr>
        <a:xfrm>
          <a:off x="9312902" y="0"/>
          <a:ext cx="1108330" cy="2101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ct val="35000"/>
            </a:spcAft>
            <a:buNone/>
          </a:pPr>
          <a:r>
            <a:rPr lang="en-US" sz="1300" b="1" kern="1200" dirty="0"/>
            <a:t>2023</a:t>
          </a:r>
          <a:br>
            <a:rPr lang="en-US" sz="1300" b="1" kern="1200" dirty="0"/>
          </a:br>
          <a:r>
            <a:rPr lang="en-US" sz="1300" b="1" kern="1200" dirty="0"/>
            <a:t>Best is yet to Come.</a:t>
          </a:r>
        </a:p>
      </dsp:txBody>
      <dsp:txXfrm>
        <a:off x="9312902" y="0"/>
        <a:ext cx="1108330" cy="2101664"/>
      </dsp:txXfrm>
    </dsp:sp>
    <dsp:sp modelId="{AC5F9700-BFA3-45D7-8760-F707C544D16F}">
      <dsp:nvSpPr>
        <dsp:cNvPr id="0" name=""/>
        <dsp:cNvSpPr/>
      </dsp:nvSpPr>
      <dsp:spPr>
        <a:xfrm>
          <a:off x="9604360" y="2364372"/>
          <a:ext cx="525416" cy="525416"/>
        </a:xfrm>
        <a:prstGeom prst="ellipse">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D0432-72FA-4183-BA90-E9B7F4448E78}">
      <dsp:nvSpPr>
        <dsp:cNvPr id="0" name=""/>
        <dsp:cNvSpPr/>
      </dsp:nvSpPr>
      <dsp:spPr>
        <a:xfrm>
          <a:off x="5527" y="0"/>
          <a:ext cx="1097489" cy="9159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14249A-5FC9-4482-B4C3-33EAE907D9F8}">
      <dsp:nvSpPr>
        <dsp:cNvPr id="0" name=""/>
        <dsp:cNvSpPr/>
      </dsp:nvSpPr>
      <dsp:spPr>
        <a:xfrm>
          <a:off x="5527" y="1072073"/>
          <a:ext cx="3135684" cy="392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111250">
            <a:lnSpc>
              <a:spcPct val="100000"/>
            </a:lnSpc>
            <a:spcBef>
              <a:spcPct val="0"/>
            </a:spcBef>
            <a:spcAft>
              <a:spcPct val="35000"/>
            </a:spcAft>
            <a:buNone/>
            <a:defRPr b="1"/>
          </a:pPr>
          <a:r>
            <a:rPr lang="en-US" sz="2500" kern="1200"/>
            <a:t>Plan</a:t>
          </a:r>
        </a:p>
      </dsp:txBody>
      <dsp:txXfrm>
        <a:off x="5527" y="1072073"/>
        <a:ext cx="3135684" cy="392537"/>
      </dsp:txXfrm>
    </dsp:sp>
    <dsp:sp modelId="{5F15D72E-EB4F-4DF0-B8B8-18F240F96EB9}">
      <dsp:nvSpPr>
        <dsp:cNvPr id="0" name=""/>
        <dsp:cNvSpPr/>
      </dsp:nvSpPr>
      <dsp:spPr>
        <a:xfrm>
          <a:off x="5527" y="1537240"/>
          <a:ext cx="3135684" cy="2814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dirty="0"/>
            <a:t>Develop an IPM Plan with site goals &amp; realistic customer expectations of control</a:t>
          </a:r>
        </a:p>
        <a:p>
          <a:pPr marL="0" lvl="0" indent="0" algn="l" defTabSz="755650">
            <a:lnSpc>
              <a:spcPct val="100000"/>
            </a:lnSpc>
            <a:spcBef>
              <a:spcPct val="0"/>
            </a:spcBef>
            <a:spcAft>
              <a:spcPct val="35000"/>
            </a:spcAft>
            <a:buNone/>
          </a:pPr>
          <a:r>
            <a:rPr lang="en-US" sz="1700" kern="1200" dirty="0"/>
            <a:t>Single application or multiple applications per growing season. Apply at appropriate timing and growing conditions</a:t>
          </a:r>
        </a:p>
        <a:p>
          <a:pPr marL="0" lvl="0" indent="0" algn="l" defTabSz="755650">
            <a:lnSpc>
              <a:spcPct val="100000"/>
            </a:lnSpc>
            <a:spcBef>
              <a:spcPct val="0"/>
            </a:spcBef>
            <a:spcAft>
              <a:spcPct val="35000"/>
            </a:spcAft>
            <a:buNone/>
          </a:pPr>
          <a:endParaRPr lang="en-US" sz="1700" kern="1200" dirty="0"/>
        </a:p>
        <a:p>
          <a:pPr marL="0" lvl="0" indent="0" algn="l" defTabSz="755650">
            <a:lnSpc>
              <a:spcPct val="100000"/>
            </a:lnSpc>
            <a:spcBef>
              <a:spcPct val="0"/>
            </a:spcBef>
            <a:spcAft>
              <a:spcPct val="35000"/>
            </a:spcAft>
            <a:buNone/>
          </a:pPr>
          <a:endParaRPr lang="en-US" sz="1700" kern="1200" dirty="0"/>
        </a:p>
        <a:p>
          <a:pPr marL="0" lvl="0" indent="0" algn="l" defTabSz="755650">
            <a:lnSpc>
              <a:spcPct val="100000"/>
            </a:lnSpc>
            <a:spcBef>
              <a:spcPct val="0"/>
            </a:spcBef>
            <a:spcAft>
              <a:spcPct val="35000"/>
            </a:spcAft>
            <a:buNone/>
          </a:pPr>
          <a:endParaRPr lang="en-US" sz="1700" kern="1200" dirty="0"/>
        </a:p>
        <a:p>
          <a:pPr marL="0" lvl="0" indent="0" algn="l" defTabSz="755650">
            <a:spcBef>
              <a:spcPct val="0"/>
            </a:spcBef>
            <a:spcAft>
              <a:spcPct val="35000"/>
            </a:spcAft>
            <a:buNone/>
          </a:pPr>
          <a:endParaRPr lang="en-US" sz="1700" kern="1200" dirty="0"/>
        </a:p>
      </dsp:txBody>
      <dsp:txXfrm>
        <a:off x="5527" y="1537240"/>
        <a:ext cx="3135684" cy="2814097"/>
      </dsp:txXfrm>
    </dsp:sp>
    <dsp:sp modelId="{DB733CDD-64DE-4D1D-B9FF-091CFE641E57}">
      <dsp:nvSpPr>
        <dsp:cNvPr id="0" name=""/>
        <dsp:cNvSpPr/>
      </dsp:nvSpPr>
      <dsp:spPr>
        <a:xfrm>
          <a:off x="3689957" y="0"/>
          <a:ext cx="1097489" cy="9159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E309E4-FB82-4B69-BED1-CACE3FA29289}">
      <dsp:nvSpPr>
        <dsp:cNvPr id="0" name=""/>
        <dsp:cNvSpPr/>
      </dsp:nvSpPr>
      <dsp:spPr>
        <a:xfrm>
          <a:off x="3689957" y="1072073"/>
          <a:ext cx="3135684" cy="392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111250">
            <a:lnSpc>
              <a:spcPct val="100000"/>
            </a:lnSpc>
            <a:spcBef>
              <a:spcPct val="0"/>
            </a:spcBef>
            <a:spcAft>
              <a:spcPct val="35000"/>
            </a:spcAft>
            <a:buNone/>
            <a:defRPr b="1"/>
          </a:pPr>
          <a:r>
            <a:rPr lang="en-US" sz="2500" kern="1200"/>
            <a:t>Monitor</a:t>
          </a:r>
        </a:p>
      </dsp:txBody>
      <dsp:txXfrm>
        <a:off x="3689957" y="1072073"/>
        <a:ext cx="3135684" cy="392537"/>
      </dsp:txXfrm>
    </dsp:sp>
    <dsp:sp modelId="{06ABB4ED-0BB7-4E86-94CA-A2BCA227162B}">
      <dsp:nvSpPr>
        <dsp:cNvPr id="0" name=""/>
        <dsp:cNvSpPr/>
      </dsp:nvSpPr>
      <dsp:spPr>
        <a:xfrm>
          <a:off x="3689957" y="1537240"/>
          <a:ext cx="3135684" cy="2814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dirty="0"/>
            <a:t>Monitor, treat, monitor</a:t>
          </a:r>
        </a:p>
        <a:p>
          <a:pPr marL="171450" lvl="1" indent="-171450" algn="l" defTabSz="755650">
            <a:lnSpc>
              <a:spcPct val="90000"/>
            </a:lnSpc>
            <a:spcBef>
              <a:spcPct val="0"/>
            </a:spcBef>
            <a:spcAft>
              <a:spcPct val="15000"/>
            </a:spcAft>
            <a:buChar char="•"/>
          </a:pPr>
          <a:r>
            <a:rPr lang="en-US" sz="1700" kern="1200" dirty="0"/>
            <a:t>Scout after treatments to ensure control and monitor if any possible resistant plants are present</a:t>
          </a:r>
        </a:p>
        <a:p>
          <a:pPr marL="171450" lvl="1" indent="-171450" algn="l" defTabSz="755650">
            <a:lnSpc>
              <a:spcPct val="90000"/>
            </a:lnSpc>
            <a:spcBef>
              <a:spcPct val="0"/>
            </a:spcBef>
            <a:spcAft>
              <a:spcPct val="15000"/>
            </a:spcAft>
            <a:buChar char="•"/>
          </a:pPr>
          <a:r>
            <a:rPr lang="en-US" sz="1700" kern="1200" dirty="0"/>
            <a:t>Any plants not controlled, hand pick plants to stop seed re-production and cross pollination of possible resistant biotypes</a:t>
          </a:r>
        </a:p>
      </dsp:txBody>
      <dsp:txXfrm>
        <a:off x="3689957" y="1537240"/>
        <a:ext cx="3135684" cy="2814097"/>
      </dsp:txXfrm>
    </dsp:sp>
    <dsp:sp modelId="{1056AA28-9F16-4BE4-8F67-837D7DF50D57}">
      <dsp:nvSpPr>
        <dsp:cNvPr id="0" name=""/>
        <dsp:cNvSpPr/>
      </dsp:nvSpPr>
      <dsp:spPr>
        <a:xfrm>
          <a:off x="7374387" y="0"/>
          <a:ext cx="1097489" cy="9159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FD671A-A99A-44DF-8584-242CBEC9B8E2}">
      <dsp:nvSpPr>
        <dsp:cNvPr id="0" name=""/>
        <dsp:cNvSpPr/>
      </dsp:nvSpPr>
      <dsp:spPr>
        <a:xfrm>
          <a:off x="7374387" y="1072073"/>
          <a:ext cx="3135684" cy="392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111250">
            <a:lnSpc>
              <a:spcPct val="100000"/>
            </a:lnSpc>
            <a:spcBef>
              <a:spcPct val="0"/>
            </a:spcBef>
            <a:spcAft>
              <a:spcPct val="35000"/>
            </a:spcAft>
            <a:buNone/>
            <a:defRPr b="1"/>
          </a:pPr>
          <a:r>
            <a:rPr lang="en-US" sz="2500" kern="1200"/>
            <a:t>Rotate</a:t>
          </a:r>
        </a:p>
      </dsp:txBody>
      <dsp:txXfrm>
        <a:off x="7374387" y="1072073"/>
        <a:ext cx="3135684" cy="392537"/>
      </dsp:txXfrm>
    </dsp:sp>
    <dsp:sp modelId="{D2E1B995-BC08-4217-8FFD-E44D17E013B5}">
      <dsp:nvSpPr>
        <dsp:cNvPr id="0" name=""/>
        <dsp:cNvSpPr/>
      </dsp:nvSpPr>
      <dsp:spPr>
        <a:xfrm>
          <a:off x="7374387" y="1537240"/>
          <a:ext cx="3135684" cy="2814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dirty="0"/>
            <a:t>Use herbicide rotation with multiple modes of actions</a:t>
          </a:r>
        </a:p>
        <a:p>
          <a:pPr marL="171450" lvl="1" indent="-171450" algn="l" defTabSz="755650">
            <a:lnSpc>
              <a:spcPct val="90000"/>
            </a:lnSpc>
            <a:spcBef>
              <a:spcPct val="0"/>
            </a:spcBef>
            <a:spcAft>
              <a:spcPct val="15000"/>
            </a:spcAft>
            <a:buChar char="•"/>
          </a:pPr>
          <a:r>
            <a:rPr lang="en-US" sz="1700" kern="1200" dirty="0"/>
            <a:t>Rotate herbicide groups during season where possible</a:t>
          </a:r>
        </a:p>
        <a:p>
          <a:pPr marL="171450" lvl="1" indent="-171450" algn="l" defTabSz="755650">
            <a:lnSpc>
              <a:spcPct val="90000"/>
            </a:lnSpc>
            <a:spcBef>
              <a:spcPct val="0"/>
            </a:spcBef>
            <a:spcAft>
              <a:spcPct val="15000"/>
            </a:spcAft>
            <a:buChar char="•"/>
          </a:pPr>
          <a:r>
            <a:rPr lang="en-US" sz="1700" kern="1200" dirty="0"/>
            <a:t>Tank mix with different herbicide options</a:t>
          </a:r>
        </a:p>
        <a:p>
          <a:pPr marL="171450" lvl="1" indent="-171450" algn="l" defTabSz="755650">
            <a:lnSpc>
              <a:spcPct val="90000"/>
            </a:lnSpc>
            <a:spcBef>
              <a:spcPct val="0"/>
            </a:spcBef>
            <a:spcAft>
              <a:spcPct val="15000"/>
            </a:spcAft>
            <a:buChar char="•"/>
          </a:pPr>
          <a:r>
            <a:rPr lang="en-US" sz="1700" kern="1200" dirty="0"/>
            <a:t>Use full labelled rates</a:t>
          </a:r>
        </a:p>
      </dsp:txBody>
      <dsp:txXfrm>
        <a:off x="7374387" y="1537240"/>
        <a:ext cx="3135684" cy="28140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A51F0-225D-41FF-BA0C-4BB7565E2C6F}">
      <dsp:nvSpPr>
        <dsp:cNvPr id="0" name=""/>
        <dsp:cNvSpPr/>
      </dsp:nvSpPr>
      <dsp:spPr>
        <a:xfrm>
          <a:off x="1747800" y="149986"/>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93553D-DAB2-4EA8-B3F9-772F5CDDFBDD}">
      <dsp:nvSpPr>
        <dsp:cNvPr id="0" name=""/>
        <dsp:cNvSpPr/>
      </dsp:nvSpPr>
      <dsp:spPr>
        <a:xfrm>
          <a:off x="559800" y="2701718"/>
          <a:ext cx="4320000" cy="1499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Selecting the correct Herbicide(s) and proper rate for your use pattern and target species.</a:t>
          </a:r>
        </a:p>
      </dsp:txBody>
      <dsp:txXfrm>
        <a:off x="559800" y="2701718"/>
        <a:ext cx="4320000" cy="1499633"/>
      </dsp:txXfrm>
    </dsp:sp>
    <dsp:sp modelId="{4693CD48-191F-4E89-A904-B4C8B078B06A}">
      <dsp:nvSpPr>
        <dsp:cNvPr id="0" name=""/>
        <dsp:cNvSpPr/>
      </dsp:nvSpPr>
      <dsp:spPr>
        <a:xfrm>
          <a:off x="6823800" y="149986"/>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E5DB1C-FEEE-4FD1-BD21-7139893AE211}">
      <dsp:nvSpPr>
        <dsp:cNvPr id="0" name=""/>
        <dsp:cNvSpPr/>
      </dsp:nvSpPr>
      <dsp:spPr>
        <a:xfrm>
          <a:off x="5635800" y="2701718"/>
          <a:ext cx="4320000" cy="1499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Applying the herbicide prescription with precision, with minimal environmental and applicator impact</a:t>
          </a:r>
          <a:r>
            <a:rPr lang="en-US" sz="2200" kern="1200" dirty="0"/>
            <a:t>.</a:t>
          </a:r>
        </a:p>
      </dsp:txBody>
      <dsp:txXfrm>
        <a:off x="5635800" y="2701718"/>
        <a:ext cx="4320000" cy="14996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6B4CC6-7178-49C7-AE91-FC2C9F816858}">
      <dsp:nvSpPr>
        <dsp:cNvPr id="0" name=""/>
        <dsp:cNvSpPr/>
      </dsp:nvSpPr>
      <dsp:spPr>
        <a:xfrm>
          <a:off x="5770" y="1283493"/>
          <a:ext cx="690292" cy="69029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33DF49-9511-4E73-965B-AA13F1169977}">
      <dsp:nvSpPr>
        <dsp:cNvPr id="0" name=""/>
        <dsp:cNvSpPr/>
      </dsp:nvSpPr>
      <dsp:spPr>
        <a:xfrm>
          <a:off x="5770" y="2064098"/>
          <a:ext cx="1972265" cy="295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defRPr b="1"/>
          </a:pPr>
          <a:r>
            <a:rPr lang="en-US" sz="1600" kern="1200"/>
            <a:t>Double mode of action</a:t>
          </a:r>
        </a:p>
      </dsp:txBody>
      <dsp:txXfrm>
        <a:off x="5770" y="2064098"/>
        <a:ext cx="1972265" cy="295839"/>
      </dsp:txXfrm>
    </dsp:sp>
    <dsp:sp modelId="{BE7FDF0D-9F7B-4A0A-921C-8CADC7B996CD}">
      <dsp:nvSpPr>
        <dsp:cNvPr id="0" name=""/>
        <dsp:cNvSpPr/>
      </dsp:nvSpPr>
      <dsp:spPr>
        <a:xfrm>
          <a:off x="5770" y="2401943"/>
          <a:ext cx="1972265" cy="981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en-US" sz="1600" kern="1200" dirty="0"/>
            <a:t>Repels by scent and taste</a:t>
          </a:r>
        </a:p>
      </dsp:txBody>
      <dsp:txXfrm>
        <a:off x="5770" y="2401943"/>
        <a:ext cx="1972265" cy="981813"/>
      </dsp:txXfrm>
    </dsp:sp>
    <dsp:sp modelId="{B1D2E837-DE73-46D3-987E-F762C04D8721}">
      <dsp:nvSpPr>
        <dsp:cNvPr id="0" name=""/>
        <dsp:cNvSpPr/>
      </dsp:nvSpPr>
      <dsp:spPr>
        <a:xfrm>
          <a:off x="2323183" y="1283493"/>
          <a:ext cx="690292" cy="69029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33BD55-F537-426D-8DC8-747859EF10BE}">
      <dsp:nvSpPr>
        <dsp:cNvPr id="0" name=""/>
        <dsp:cNvSpPr/>
      </dsp:nvSpPr>
      <dsp:spPr>
        <a:xfrm>
          <a:off x="2323183" y="2064098"/>
          <a:ext cx="1972265" cy="295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defRPr b="1"/>
          </a:pPr>
          <a:r>
            <a:rPr lang="en-US" sz="1600" kern="1200"/>
            <a:t>Ease of use</a:t>
          </a:r>
        </a:p>
      </dsp:txBody>
      <dsp:txXfrm>
        <a:off x="2323183" y="2064098"/>
        <a:ext cx="1972265" cy="295839"/>
      </dsp:txXfrm>
    </dsp:sp>
    <dsp:sp modelId="{0F48512B-43FC-483D-96CB-9DD18FDAC74D}">
      <dsp:nvSpPr>
        <dsp:cNvPr id="0" name=""/>
        <dsp:cNvSpPr/>
      </dsp:nvSpPr>
      <dsp:spPr>
        <a:xfrm>
          <a:off x="2323183" y="2401943"/>
          <a:ext cx="1972265" cy="981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en-US" sz="1600" kern="1200" dirty="0"/>
            <a:t>Ready-to-use product with weather resistant formula</a:t>
          </a:r>
        </a:p>
      </dsp:txBody>
      <dsp:txXfrm>
        <a:off x="2323183" y="2401943"/>
        <a:ext cx="1972265" cy="981813"/>
      </dsp:txXfrm>
    </dsp:sp>
    <dsp:sp modelId="{542C6E74-5FE5-4E83-BFF3-926627434D24}">
      <dsp:nvSpPr>
        <dsp:cNvPr id="0" name=""/>
        <dsp:cNvSpPr/>
      </dsp:nvSpPr>
      <dsp:spPr>
        <a:xfrm>
          <a:off x="4640595" y="1283493"/>
          <a:ext cx="690292" cy="69029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9D2E81-58F2-447F-AD0E-4E9454CB3CD3}">
      <dsp:nvSpPr>
        <dsp:cNvPr id="0" name=""/>
        <dsp:cNvSpPr/>
      </dsp:nvSpPr>
      <dsp:spPr>
        <a:xfrm>
          <a:off x="4640595" y="2064098"/>
          <a:ext cx="1972265" cy="295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defRPr b="1"/>
          </a:pPr>
          <a:r>
            <a:rPr lang="en-US" sz="1600" kern="1200"/>
            <a:t>Apply year-round</a:t>
          </a:r>
        </a:p>
      </dsp:txBody>
      <dsp:txXfrm>
        <a:off x="4640595" y="2064098"/>
        <a:ext cx="1972265" cy="295839"/>
      </dsp:txXfrm>
    </dsp:sp>
    <dsp:sp modelId="{91ECE96A-CBA1-46D9-95A9-671F2BAD3A70}">
      <dsp:nvSpPr>
        <dsp:cNvPr id="0" name=""/>
        <dsp:cNvSpPr/>
      </dsp:nvSpPr>
      <dsp:spPr>
        <a:xfrm>
          <a:off x="4640595" y="2401943"/>
          <a:ext cx="1972265" cy="981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en-US" sz="1600" kern="1200" dirty="0"/>
            <a:t>Get long-lasting protection with a single application. Lasts up to 6 months</a:t>
          </a:r>
        </a:p>
      </dsp:txBody>
      <dsp:txXfrm>
        <a:off x="4640595" y="2401943"/>
        <a:ext cx="1972265" cy="981813"/>
      </dsp:txXfrm>
    </dsp:sp>
    <dsp:sp modelId="{1CE176D9-A6DC-4781-8A6A-FA1E84DD09DE}">
      <dsp:nvSpPr>
        <dsp:cNvPr id="0" name=""/>
        <dsp:cNvSpPr/>
      </dsp:nvSpPr>
      <dsp:spPr>
        <a:xfrm>
          <a:off x="6958007" y="1283493"/>
          <a:ext cx="690292" cy="69029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CB1628-6CAD-4CC2-95A7-E5516DE45101}">
      <dsp:nvSpPr>
        <dsp:cNvPr id="0" name=""/>
        <dsp:cNvSpPr/>
      </dsp:nvSpPr>
      <dsp:spPr>
        <a:xfrm>
          <a:off x="6958007" y="2064098"/>
          <a:ext cx="1972265" cy="295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defRPr b="1"/>
          </a:pPr>
          <a:r>
            <a:rPr lang="en-US" sz="1600" kern="1200"/>
            <a:t>Plant Compatibility</a:t>
          </a:r>
        </a:p>
      </dsp:txBody>
      <dsp:txXfrm>
        <a:off x="6958007" y="2064098"/>
        <a:ext cx="1972265" cy="295839"/>
      </dsp:txXfrm>
    </dsp:sp>
    <dsp:sp modelId="{AD262D7E-8263-4FB4-B67A-F31070CB224E}">
      <dsp:nvSpPr>
        <dsp:cNvPr id="0" name=""/>
        <dsp:cNvSpPr/>
      </dsp:nvSpPr>
      <dsp:spPr>
        <a:xfrm>
          <a:off x="6958007" y="2401943"/>
          <a:ext cx="1972265" cy="981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en-US" sz="1600" kern="1200" dirty="0"/>
            <a:t>For use on all tree species – coniferous and deciduous</a:t>
          </a:r>
        </a:p>
      </dsp:txBody>
      <dsp:txXfrm>
        <a:off x="6958007" y="2401943"/>
        <a:ext cx="1972265" cy="981813"/>
      </dsp:txXfrm>
    </dsp:sp>
    <dsp:sp modelId="{8D3C1743-F4F6-4000-BFE4-0299F9EB9427}">
      <dsp:nvSpPr>
        <dsp:cNvPr id="0" name=""/>
        <dsp:cNvSpPr/>
      </dsp:nvSpPr>
      <dsp:spPr>
        <a:xfrm>
          <a:off x="9275419" y="1283493"/>
          <a:ext cx="690292" cy="69029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B4F650-DB1B-4E68-A6D6-AA4876A54A0A}">
      <dsp:nvSpPr>
        <dsp:cNvPr id="0" name=""/>
        <dsp:cNvSpPr/>
      </dsp:nvSpPr>
      <dsp:spPr>
        <a:xfrm>
          <a:off x="9275419" y="2064098"/>
          <a:ext cx="1972265" cy="295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defRPr b="1"/>
          </a:pPr>
          <a:r>
            <a:rPr lang="en-US" sz="1600" kern="1200"/>
            <a:t>Multiple use product</a:t>
          </a:r>
        </a:p>
      </dsp:txBody>
      <dsp:txXfrm>
        <a:off x="9275419" y="2064098"/>
        <a:ext cx="1972265" cy="295839"/>
      </dsp:txXfrm>
    </dsp:sp>
    <dsp:sp modelId="{38A818F0-4BE7-43DF-9764-43B8395D004C}">
      <dsp:nvSpPr>
        <dsp:cNvPr id="0" name=""/>
        <dsp:cNvSpPr/>
      </dsp:nvSpPr>
      <dsp:spPr>
        <a:xfrm>
          <a:off x="9275419" y="2401943"/>
          <a:ext cx="1972265" cy="981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en-US" sz="1600" kern="1200" dirty="0"/>
            <a:t>Prevents deer, elk or moose damage in forestry and agriculture</a:t>
          </a:r>
        </a:p>
      </dsp:txBody>
      <dsp:txXfrm>
        <a:off x="9275419" y="2401943"/>
        <a:ext cx="1972265" cy="98181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FA24D9-A4FD-402E-8E83-4A8B14C3F14C}" type="datetimeFigureOut">
              <a:rPr lang="en-US" smtClean="0"/>
              <a:t>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3DF5C4-D32E-45D0-A0C5-F7C54A369A3F}" type="slidenum">
              <a:rPr lang="en-US" smtClean="0"/>
              <a:t>‹#›</a:t>
            </a:fld>
            <a:endParaRPr lang="en-US"/>
          </a:p>
        </p:txBody>
      </p:sp>
    </p:spTree>
    <p:extLst>
      <p:ext uri="{BB962C8B-B14F-4D97-AF65-F5344CB8AC3E}">
        <p14:creationId xmlns:p14="http://schemas.microsoft.com/office/powerpoint/2010/main" val="2396669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Growth focused, fuel for business.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Ways we grow: New customers, product lines, grow your business.  Our sales team is here to drive this growth.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M&amp;A is part of our future, platform is built to add on to.  Aim will be to add more product lines, expertise and locations.</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7F7C1752-C841-4A0A-BFCC-0E1305C05436}" type="slidenum">
              <a:rPr lang="en-US" smtClean="0"/>
              <a:t>3</a:t>
            </a:fld>
            <a:endParaRPr lang="en-US"/>
          </a:p>
        </p:txBody>
      </p:sp>
    </p:spTree>
    <p:extLst>
      <p:ext uri="{BB962C8B-B14F-4D97-AF65-F5344CB8AC3E}">
        <p14:creationId xmlns:p14="http://schemas.microsoft.com/office/powerpoint/2010/main" val="913906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History means nothing other than to give us experiences and lessons to learn from in the future.  It is how we apply that in the present, each and every day that matters, that will build our future success together.</a:t>
            </a:r>
          </a:p>
          <a:p>
            <a:endParaRPr lang="en-US" dirty="0"/>
          </a:p>
          <a:p>
            <a:r>
              <a:rPr lang="en-US" dirty="0"/>
              <a:t>We have a long history in the industries we serve together with our customers and supplier partners, and we aim to continue to build success stories together for a long time to come. </a:t>
            </a:r>
          </a:p>
        </p:txBody>
      </p:sp>
      <p:sp>
        <p:nvSpPr>
          <p:cNvPr id="4" name="Slide Number Placeholder 3"/>
          <p:cNvSpPr>
            <a:spLocks noGrp="1"/>
          </p:cNvSpPr>
          <p:nvPr>
            <p:ph type="sldNum" sz="quarter" idx="5"/>
          </p:nvPr>
        </p:nvSpPr>
        <p:spPr/>
        <p:txBody>
          <a:bodyPr/>
          <a:lstStyle/>
          <a:p>
            <a:fld id="{7F7C1752-C841-4A0A-BFCC-0E1305C05436}" type="slidenum">
              <a:rPr lang="en-US" smtClean="0"/>
              <a:t>4</a:t>
            </a:fld>
            <a:endParaRPr lang="en-US"/>
          </a:p>
        </p:txBody>
      </p:sp>
    </p:spTree>
    <p:extLst>
      <p:ext uri="{BB962C8B-B14F-4D97-AF65-F5344CB8AC3E}">
        <p14:creationId xmlns:p14="http://schemas.microsoft.com/office/powerpoint/2010/main" val="2955805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is Veseris? Simply put, we’re one of the largest specialty chemical distributors in North America. In fact, more businesses make Veseris their distributor of choice than our next four competitors </a:t>
            </a:r>
            <a:r>
              <a:rPr lang="en-US" b="1" dirty="0"/>
              <a:t>combined. </a:t>
            </a:r>
            <a:r>
              <a:rPr lang="en-US" b="0" dirty="0"/>
              <a:t>Why? Because, thanks to our commitment to customer success, we support them in ways no one else can.</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31D4D-ED28-4316-8633-49916B4491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6808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731D4D-ED28-4316-8633-49916B449154}" type="slidenum">
              <a:rPr lang="en-US" smtClean="0"/>
              <a:t>6</a:t>
            </a:fld>
            <a:endParaRPr lang="en-US"/>
          </a:p>
        </p:txBody>
      </p:sp>
    </p:spTree>
    <p:extLst>
      <p:ext uri="{BB962C8B-B14F-4D97-AF65-F5344CB8AC3E}">
        <p14:creationId xmlns:p14="http://schemas.microsoft.com/office/powerpoint/2010/main" val="1057843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more products, equipment, and supplies available, we have the capability to help you grow in your current service area. We can also help you identify, train into, and successfully sell services in any of these eight areas. We bring expertise, support, and professional training to the table that can stand your business up and help you see greater returns and higher customer satisfaction.</a:t>
            </a:r>
          </a:p>
        </p:txBody>
      </p:sp>
      <p:sp>
        <p:nvSpPr>
          <p:cNvPr id="4" name="Slide Number Placeholder 3"/>
          <p:cNvSpPr>
            <a:spLocks noGrp="1"/>
          </p:cNvSpPr>
          <p:nvPr>
            <p:ph type="sldNum" sz="quarter" idx="5"/>
          </p:nvPr>
        </p:nvSpPr>
        <p:spPr/>
        <p:txBody>
          <a:bodyPr/>
          <a:lstStyle/>
          <a:p>
            <a:fld id="{41731D4D-ED28-4316-8633-49916B449154}" type="slidenum">
              <a:rPr lang="en-US" smtClean="0"/>
              <a:t>7</a:t>
            </a:fld>
            <a:endParaRPr lang="en-US"/>
          </a:p>
        </p:txBody>
      </p:sp>
    </p:spTree>
    <p:extLst>
      <p:ext uri="{BB962C8B-B14F-4D97-AF65-F5344CB8AC3E}">
        <p14:creationId xmlns:p14="http://schemas.microsoft.com/office/powerpoint/2010/main" val="36607204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Dark + Ima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21824E1-387F-BC43-8ED4-98A9BB38C5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555847" y="-23648"/>
            <a:ext cx="6748041" cy="6858000"/>
          </a:xfrm>
          <a:prstGeom prst="rect">
            <a:avLst/>
          </a:prstGeom>
        </p:spPr>
      </p:pic>
      <p:sp>
        <p:nvSpPr>
          <p:cNvPr id="7" name="Rectangle 6">
            <a:extLst>
              <a:ext uri="{FF2B5EF4-FFF2-40B4-BE49-F238E27FC236}">
                <a16:creationId xmlns:a16="http://schemas.microsoft.com/office/drawing/2014/main" id="{6245AF31-D0D9-3B45-B29C-241CA7AE2EC7}"/>
              </a:ext>
            </a:extLst>
          </p:cNvPr>
          <p:cNvSpPr/>
          <p:nvPr userDrawn="1"/>
        </p:nvSpPr>
        <p:spPr>
          <a:xfrm rot="5400000">
            <a:off x="-643505" y="296661"/>
            <a:ext cx="7157548" cy="6217383"/>
          </a:xfrm>
          <a:prstGeom prst="rect">
            <a:avLst/>
          </a:prstGeom>
          <a:gradFill>
            <a:gsLst>
              <a:gs pos="5000">
                <a:srgbClr val="12143D"/>
              </a:gs>
              <a:gs pos="73000">
                <a:srgbClr val="09506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284F91-4F6E-4943-BF25-0835C1D48C03}"/>
              </a:ext>
            </a:extLst>
          </p:cNvPr>
          <p:cNvSpPr>
            <a:spLocks noGrp="1"/>
          </p:cNvSpPr>
          <p:nvPr>
            <p:ph type="ctrTitle"/>
          </p:nvPr>
        </p:nvSpPr>
        <p:spPr>
          <a:xfrm>
            <a:off x="739698" y="1283053"/>
            <a:ext cx="4670502" cy="2944651"/>
          </a:xfrm>
        </p:spPr>
        <p:txBody>
          <a:bodyPr anchor="b"/>
          <a:lstStyle>
            <a:lvl1pPr algn="l">
              <a:defRPr sz="6000">
                <a:solidFill>
                  <a:schemeClr val="accent3"/>
                </a:solidFill>
              </a:defRPr>
            </a:lvl1pPr>
          </a:lstStyle>
          <a:p>
            <a:r>
              <a:rPr lang="en-US" dirty="0"/>
              <a:t>Click to edit Master title style</a:t>
            </a:r>
          </a:p>
        </p:txBody>
      </p:sp>
      <p:sp>
        <p:nvSpPr>
          <p:cNvPr id="3" name="Subtitle 2">
            <a:extLst>
              <a:ext uri="{FF2B5EF4-FFF2-40B4-BE49-F238E27FC236}">
                <a16:creationId xmlns:a16="http://schemas.microsoft.com/office/drawing/2014/main" id="{6FE82106-3DA7-634C-8569-BC12AB363920}"/>
              </a:ext>
            </a:extLst>
          </p:cNvPr>
          <p:cNvSpPr>
            <a:spLocks noGrp="1"/>
          </p:cNvSpPr>
          <p:nvPr>
            <p:ph type="subTitle" idx="1"/>
          </p:nvPr>
        </p:nvSpPr>
        <p:spPr>
          <a:xfrm>
            <a:off x="739698" y="4367221"/>
            <a:ext cx="3406698" cy="1067140"/>
          </a:xfrm>
        </p:spPr>
        <p:txBody>
          <a:bodyPr/>
          <a:lstStyle>
            <a:lvl1pPr marL="0" indent="0" algn="l">
              <a:buNone/>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Picture 12" descr="A picture containing drawing&#10;&#10;Description automatically generated">
            <a:extLst>
              <a:ext uri="{FF2B5EF4-FFF2-40B4-BE49-F238E27FC236}">
                <a16:creationId xmlns:a16="http://schemas.microsoft.com/office/drawing/2014/main" id="{41E39604-9CC6-9F4A-B571-7DB72487E8CE}"/>
              </a:ext>
            </a:extLst>
          </p:cNvPr>
          <p:cNvPicPr>
            <a:picLocks noChangeAspect="1"/>
          </p:cNvPicPr>
          <p:nvPr userDrawn="1"/>
        </p:nvPicPr>
        <p:blipFill>
          <a:blip r:embed="rId3"/>
          <a:stretch>
            <a:fillRect/>
          </a:stretch>
        </p:blipFill>
        <p:spPr>
          <a:xfrm>
            <a:off x="627751" y="385770"/>
            <a:ext cx="3672866" cy="757766"/>
          </a:xfrm>
          <a:prstGeom prst="rect">
            <a:avLst/>
          </a:prstGeom>
        </p:spPr>
      </p:pic>
      <p:sp>
        <p:nvSpPr>
          <p:cNvPr id="19" name="Text Placeholder 18">
            <a:extLst>
              <a:ext uri="{FF2B5EF4-FFF2-40B4-BE49-F238E27FC236}">
                <a16:creationId xmlns:a16="http://schemas.microsoft.com/office/drawing/2014/main" id="{6E4F9BD5-D07D-5B4E-8863-47812DDB48DB}"/>
              </a:ext>
            </a:extLst>
          </p:cNvPr>
          <p:cNvSpPr>
            <a:spLocks noGrp="1"/>
          </p:cNvSpPr>
          <p:nvPr>
            <p:ph type="body" sz="quarter" idx="11"/>
          </p:nvPr>
        </p:nvSpPr>
        <p:spPr>
          <a:xfrm>
            <a:off x="739698" y="5837895"/>
            <a:ext cx="4075113" cy="575824"/>
          </a:xfrm>
        </p:spPr>
        <p:txBody>
          <a:bodyPr>
            <a:noAutofit/>
          </a:bodyPr>
          <a:lstStyle>
            <a:lvl1pPr marL="0" indent="0" algn="l">
              <a:buNone/>
              <a:defRPr sz="2000">
                <a:solidFill>
                  <a:schemeClr val="accent3"/>
                </a:solidFill>
              </a:defRPr>
            </a:lvl1pPr>
            <a:lvl2pPr marL="457200" indent="0" algn="l">
              <a:buNone/>
              <a:defRPr sz="1800">
                <a:solidFill>
                  <a:schemeClr val="accent3"/>
                </a:solidFill>
              </a:defRPr>
            </a:lvl2pPr>
            <a:lvl3pPr marL="914400" indent="0" algn="l">
              <a:buNone/>
              <a:defRPr sz="1600">
                <a:solidFill>
                  <a:schemeClr val="accent3"/>
                </a:solidFill>
              </a:defRPr>
            </a:lvl3pPr>
            <a:lvl4pPr marL="1371600" indent="0" algn="l">
              <a:buNone/>
              <a:defRPr sz="1400">
                <a:solidFill>
                  <a:schemeClr val="accent3"/>
                </a:solidFill>
              </a:defRPr>
            </a:lvl4pPr>
            <a:lvl5pPr marL="1828800" indent="0" algn="l">
              <a:buNone/>
              <a:defRPr sz="1400">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2112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L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A53FB0-DDC8-594D-BDD0-E9BBFF71B6C7}"/>
              </a:ext>
            </a:extLst>
          </p:cNvPr>
          <p:cNvSpPr/>
          <p:nvPr userDrawn="1"/>
        </p:nvSpPr>
        <p:spPr>
          <a:xfrm rot="5400000">
            <a:off x="2464929" y="-2811772"/>
            <a:ext cx="7157548" cy="12434250"/>
          </a:xfrm>
          <a:prstGeom prst="rect">
            <a:avLst/>
          </a:prstGeom>
          <a:gradFill>
            <a:gsLst>
              <a:gs pos="5000">
                <a:schemeClr val="accent4"/>
              </a:gs>
              <a:gs pos="73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1" name="TextBox 10">
            <a:extLst>
              <a:ext uri="{FF2B5EF4-FFF2-40B4-BE49-F238E27FC236}">
                <a16:creationId xmlns:a16="http://schemas.microsoft.com/office/drawing/2014/main" id="{E9B321ED-9CFA-2347-836F-786AAA7FEC6C}"/>
              </a:ext>
            </a:extLst>
          </p:cNvPr>
          <p:cNvSpPr txBox="1"/>
          <p:nvPr userDrawn="1"/>
        </p:nvSpPr>
        <p:spPr>
          <a:xfrm>
            <a:off x="4820653" y="6311900"/>
            <a:ext cx="255069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F6DB365-CA45-CC4F-A7F8-BB5D04234AC5}" type="slidenum">
              <a:rPr lang="en-US" sz="1400" smtClean="0">
                <a:solidFill>
                  <a:schemeClr val="accent1"/>
                </a:solidFill>
                <a:latin typeface="Arial" panose="020B0604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sz="1400" dirty="0">
              <a:solidFill>
                <a:schemeClr val="accent1"/>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7DD8DCCB-2AB2-FB40-940E-27E6C8F4C88F}"/>
              </a:ext>
            </a:extLst>
          </p:cNvPr>
          <p:cNvPicPr>
            <a:picLocks noChangeAspect="1"/>
          </p:cNvPicPr>
          <p:nvPr userDrawn="1"/>
        </p:nvPicPr>
        <p:blipFill rotWithShape="1">
          <a:blip r:embed="rId2"/>
          <a:srcRect l="28653" t="47393" r="35180"/>
          <a:stretch/>
        </p:blipFill>
        <p:spPr>
          <a:xfrm>
            <a:off x="9790713" y="5374105"/>
            <a:ext cx="2401287" cy="1483894"/>
          </a:xfrm>
          <a:prstGeom prst="rect">
            <a:avLst/>
          </a:prstGeom>
        </p:spPr>
      </p:pic>
      <p:pic>
        <p:nvPicPr>
          <p:cNvPr id="7" name="Picture 6" descr="A picture containing object, dark, clock, sitting&#10;&#10;Description automatically generated">
            <a:extLst>
              <a:ext uri="{FF2B5EF4-FFF2-40B4-BE49-F238E27FC236}">
                <a16:creationId xmlns:a16="http://schemas.microsoft.com/office/drawing/2014/main" id="{BEADAB35-5DCF-794B-A4E5-71EE9F935B4C}"/>
              </a:ext>
            </a:extLst>
          </p:cNvPr>
          <p:cNvPicPr>
            <a:picLocks noChangeAspect="1"/>
          </p:cNvPicPr>
          <p:nvPr userDrawn="1"/>
        </p:nvPicPr>
        <p:blipFill>
          <a:blip r:embed="rId3"/>
          <a:stretch>
            <a:fillRect/>
          </a:stretch>
        </p:blipFill>
        <p:spPr>
          <a:xfrm>
            <a:off x="838200" y="6281872"/>
            <a:ext cx="1600200" cy="330145"/>
          </a:xfrm>
          <a:prstGeom prst="rect">
            <a:avLst/>
          </a:prstGeom>
        </p:spPr>
      </p:pic>
    </p:spTree>
    <p:extLst>
      <p:ext uri="{BB962C8B-B14F-4D97-AF65-F5344CB8AC3E}">
        <p14:creationId xmlns:p14="http://schemas.microsoft.com/office/powerpoint/2010/main" val="2195194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Dar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41D7C1A-9AC4-D043-86A2-B5286431556D}"/>
              </a:ext>
            </a:extLst>
          </p:cNvPr>
          <p:cNvSpPr/>
          <p:nvPr userDrawn="1"/>
        </p:nvSpPr>
        <p:spPr>
          <a:xfrm rot="5400000">
            <a:off x="2464929" y="-2811772"/>
            <a:ext cx="7157548" cy="12434250"/>
          </a:xfrm>
          <a:prstGeom prst="rect">
            <a:avLst/>
          </a:prstGeom>
          <a:gradFill>
            <a:gsLst>
              <a:gs pos="5000">
                <a:srgbClr val="12143D"/>
              </a:gs>
              <a:gs pos="73000">
                <a:srgbClr val="09506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9F21D928-4B88-334C-A367-3D1D4E8B831C}"/>
              </a:ext>
            </a:extLst>
          </p:cNvPr>
          <p:cNvSpPr txBox="1"/>
          <p:nvPr userDrawn="1"/>
        </p:nvSpPr>
        <p:spPr>
          <a:xfrm>
            <a:off x="4820653" y="6311900"/>
            <a:ext cx="255069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F6DB365-CA45-CC4F-A7F8-BB5D04234AC5}" type="slidenum">
              <a:rPr lang="en-US" sz="1400" smtClean="0">
                <a:solidFill>
                  <a:schemeClr val="accent1"/>
                </a:solidFill>
                <a:latin typeface="Arial" panose="020B0604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sz="1400" dirty="0">
              <a:solidFill>
                <a:schemeClr val="accent1"/>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A2AC8D5D-9DF0-E54A-B44B-94A45A0B5EA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8653" t="47393" r="35180"/>
          <a:stretch/>
        </p:blipFill>
        <p:spPr>
          <a:xfrm>
            <a:off x="9790713" y="5374105"/>
            <a:ext cx="2401287" cy="1483894"/>
          </a:xfrm>
          <a:prstGeom prst="rect">
            <a:avLst/>
          </a:prstGeom>
        </p:spPr>
      </p:pic>
      <p:pic>
        <p:nvPicPr>
          <p:cNvPr id="6" name="Picture 5">
            <a:extLst>
              <a:ext uri="{FF2B5EF4-FFF2-40B4-BE49-F238E27FC236}">
                <a16:creationId xmlns:a16="http://schemas.microsoft.com/office/drawing/2014/main" id="{1A20F125-9054-E14D-AA32-3FC5CFEB745E}"/>
              </a:ext>
            </a:extLst>
          </p:cNvPr>
          <p:cNvPicPr>
            <a:picLocks noChangeAspect="1"/>
          </p:cNvPicPr>
          <p:nvPr userDrawn="1"/>
        </p:nvPicPr>
        <p:blipFill>
          <a:blip r:embed="rId3"/>
          <a:srcRect/>
          <a:stretch/>
        </p:blipFill>
        <p:spPr>
          <a:xfrm>
            <a:off x="909728" y="6344331"/>
            <a:ext cx="1493024" cy="191481"/>
          </a:xfrm>
          <a:prstGeom prst="rect">
            <a:avLst/>
          </a:prstGeom>
        </p:spPr>
      </p:pic>
    </p:spTree>
    <p:extLst>
      <p:ext uri="{BB962C8B-B14F-4D97-AF65-F5344CB8AC3E}">
        <p14:creationId xmlns:p14="http://schemas.microsoft.com/office/powerpoint/2010/main" val="989233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C0C7D45-5DFC-024E-9FE6-B5E8F168BF0E}"/>
              </a:ext>
            </a:extLst>
          </p:cNvPr>
          <p:cNvSpPr/>
          <p:nvPr userDrawn="1"/>
        </p:nvSpPr>
        <p:spPr>
          <a:xfrm rot="5400000">
            <a:off x="-1138854" y="792011"/>
            <a:ext cx="7157548" cy="5226684"/>
          </a:xfrm>
          <a:prstGeom prst="rect">
            <a:avLst/>
          </a:prstGeom>
          <a:gradFill>
            <a:gsLst>
              <a:gs pos="5000">
                <a:srgbClr val="12143D"/>
              </a:gs>
              <a:gs pos="73000">
                <a:srgbClr val="09506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A237E77-022A-C342-B2BF-36CA365C0EC7}"/>
              </a:ext>
            </a:extLst>
          </p:cNvPr>
          <p:cNvSpPr>
            <a:spLocks noGrp="1"/>
          </p:cNvSpPr>
          <p:nvPr>
            <p:ph type="title"/>
          </p:nvPr>
        </p:nvSpPr>
        <p:spPr>
          <a:xfrm>
            <a:off x="839788" y="457200"/>
            <a:ext cx="3932237" cy="1600200"/>
          </a:xfrm>
        </p:spPr>
        <p:txBody>
          <a:bodyPr anchor="b"/>
          <a:lstStyle>
            <a:lvl1pPr>
              <a:defRPr sz="3200">
                <a:solidFill>
                  <a:schemeClr val="accent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AAD0ED31-4B07-A145-8807-A7C3E917FA73}"/>
              </a:ext>
            </a:extLst>
          </p:cNvPr>
          <p:cNvSpPr>
            <a:spLocks noGrp="1"/>
          </p:cNvSpPr>
          <p:nvPr>
            <p:ph idx="1"/>
          </p:nvPr>
        </p:nvSpPr>
        <p:spPr>
          <a:xfrm>
            <a:off x="5537701" y="995363"/>
            <a:ext cx="599657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FB0BF1-17CB-2F47-B61E-F9B97084DB7F}"/>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descr="A close up of a sign&#10;&#10;Description automatically generated">
            <a:extLst>
              <a:ext uri="{FF2B5EF4-FFF2-40B4-BE49-F238E27FC236}">
                <a16:creationId xmlns:a16="http://schemas.microsoft.com/office/drawing/2014/main" id="{4331EC6D-B876-8B48-B9AA-484A492A6861}"/>
              </a:ext>
            </a:extLst>
          </p:cNvPr>
          <p:cNvPicPr>
            <a:picLocks noChangeAspect="1"/>
          </p:cNvPicPr>
          <p:nvPr userDrawn="1"/>
        </p:nvPicPr>
        <p:blipFill>
          <a:blip r:embed="rId2"/>
          <a:stretch>
            <a:fillRect/>
          </a:stretch>
        </p:blipFill>
        <p:spPr>
          <a:xfrm>
            <a:off x="838200" y="6311900"/>
            <a:ext cx="1371600" cy="282982"/>
          </a:xfrm>
          <a:prstGeom prst="rect">
            <a:avLst/>
          </a:prstGeom>
        </p:spPr>
      </p:pic>
      <p:sp>
        <p:nvSpPr>
          <p:cNvPr id="9" name="TextBox 8">
            <a:extLst>
              <a:ext uri="{FF2B5EF4-FFF2-40B4-BE49-F238E27FC236}">
                <a16:creationId xmlns:a16="http://schemas.microsoft.com/office/drawing/2014/main" id="{EAC2F65A-9E4F-EB4B-A273-C44D54111D11}"/>
              </a:ext>
            </a:extLst>
          </p:cNvPr>
          <p:cNvSpPr txBox="1"/>
          <p:nvPr userDrawn="1"/>
        </p:nvSpPr>
        <p:spPr>
          <a:xfrm>
            <a:off x="5537701" y="6311900"/>
            <a:ext cx="255069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F6DB365-CA45-CC4F-A7F8-BB5D04234AC5}" type="slidenum">
              <a:rPr lang="en-US" sz="1400" smtClean="0">
                <a:solidFill>
                  <a:schemeClr val="accent1"/>
                </a:solidFill>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1400" dirty="0">
              <a:solidFill>
                <a:schemeClr val="accent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7FA5CD4F-CB31-304B-AA3E-53F1389B502A}"/>
              </a:ext>
            </a:extLst>
          </p:cNvPr>
          <p:cNvPicPr>
            <a:picLocks noChangeAspect="1"/>
          </p:cNvPicPr>
          <p:nvPr userDrawn="1"/>
        </p:nvPicPr>
        <p:blipFill rotWithShape="1">
          <a:blip r:embed="rId3"/>
          <a:srcRect l="28653" t="47393" r="35180"/>
          <a:stretch/>
        </p:blipFill>
        <p:spPr>
          <a:xfrm>
            <a:off x="9790713" y="5374105"/>
            <a:ext cx="2401287" cy="1483894"/>
          </a:xfrm>
          <a:prstGeom prst="rect">
            <a:avLst/>
          </a:prstGeom>
        </p:spPr>
      </p:pic>
      <p:pic>
        <p:nvPicPr>
          <p:cNvPr id="14" name="Picture 13">
            <a:extLst>
              <a:ext uri="{FF2B5EF4-FFF2-40B4-BE49-F238E27FC236}">
                <a16:creationId xmlns:a16="http://schemas.microsoft.com/office/drawing/2014/main" id="{2D2A83BB-FB7E-D341-88EB-FAEF6DB9A469}"/>
              </a:ext>
            </a:extLst>
          </p:cNvPr>
          <p:cNvPicPr>
            <a:picLocks noChangeAspect="1"/>
          </p:cNvPicPr>
          <p:nvPr userDrawn="1"/>
        </p:nvPicPr>
        <p:blipFill>
          <a:blip r:embed="rId4"/>
          <a:srcRect/>
          <a:stretch/>
        </p:blipFill>
        <p:spPr>
          <a:xfrm>
            <a:off x="909728" y="6344331"/>
            <a:ext cx="1493024" cy="191481"/>
          </a:xfrm>
          <a:prstGeom prst="rect">
            <a:avLst/>
          </a:prstGeom>
        </p:spPr>
      </p:pic>
    </p:spTree>
    <p:extLst>
      <p:ext uri="{BB962C8B-B14F-4D97-AF65-F5344CB8AC3E}">
        <p14:creationId xmlns:p14="http://schemas.microsoft.com/office/powerpoint/2010/main" val="350188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A81FCA9-042A-5148-950E-D9EFA95900D3}"/>
              </a:ext>
            </a:extLst>
          </p:cNvPr>
          <p:cNvSpPr>
            <a:spLocks noGrp="1"/>
          </p:cNvSpPr>
          <p:nvPr>
            <p:ph type="pic" idx="1"/>
          </p:nvPr>
        </p:nvSpPr>
        <p:spPr>
          <a:xfrm>
            <a:off x="5053262" y="0"/>
            <a:ext cx="713873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Rectangle 9">
            <a:extLst>
              <a:ext uri="{FF2B5EF4-FFF2-40B4-BE49-F238E27FC236}">
                <a16:creationId xmlns:a16="http://schemas.microsoft.com/office/drawing/2014/main" id="{1AA0720B-AB6B-6B44-91A9-1542402B1FBD}"/>
              </a:ext>
            </a:extLst>
          </p:cNvPr>
          <p:cNvSpPr/>
          <p:nvPr userDrawn="1"/>
        </p:nvSpPr>
        <p:spPr>
          <a:xfrm rot="5400000">
            <a:off x="-1138854" y="792011"/>
            <a:ext cx="7157548" cy="5226684"/>
          </a:xfrm>
          <a:prstGeom prst="rect">
            <a:avLst/>
          </a:prstGeom>
          <a:gradFill>
            <a:gsLst>
              <a:gs pos="5000">
                <a:srgbClr val="12143D"/>
              </a:gs>
              <a:gs pos="73000">
                <a:srgbClr val="09506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FC71BA-E305-D845-9C0A-D3A1C28AD9DF}"/>
              </a:ext>
            </a:extLst>
          </p:cNvPr>
          <p:cNvSpPr>
            <a:spLocks noGrp="1"/>
          </p:cNvSpPr>
          <p:nvPr>
            <p:ph type="title"/>
          </p:nvPr>
        </p:nvSpPr>
        <p:spPr>
          <a:xfrm>
            <a:off x="839788" y="457200"/>
            <a:ext cx="3932237" cy="1600200"/>
          </a:xfrm>
        </p:spPr>
        <p:txBody>
          <a:bodyPr anchor="b"/>
          <a:lstStyle>
            <a:lvl1pPr>
              <a:defRPr sz="3200">
                <a:solidFill>
                  <a:schemeClr val="accent3"/>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BE22ED9B-E7BD-5046-93CF-66C712EBC680}"/>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a:extLst>
              <a:ext uri="{FF2B5EF4-FFF2-40B4-BE49-F238E27FC236}">
                <a16:creationId xmlns:a16="http://schemas.microsoft.com/office/drawing/2014/main" id="{2CDD7753-1EBC-8B4F-B34A-40D0532AA57C}"/>
              </a:ext>
            </a:extLst>
          </p:cNvPr>
          <p:cNvPicPr>
            <a:picLocks noChangeAspect="1"/>
          </p:cNvPicPr>
          <p:nvPr userDrawn="1"/>
        </p:nvPicPr>
        <p:blipFill>
          <a:blip r:embed="rId2"/>
          <a:srcRect/>
          <a:stretch/>
        </p:blipFill>
        <p:spPr>
          <a:xfrm>
            <a:off x="909728" y="6344331"/>
            <a:ext cx="1493024" cy="191481"/>
          </a:xfrm>
          <a:prstGeom prst="rect">
            <a:avLst/>
          </a:prstGeom>
        </p:spPr>
      </p:pic>
    </p:spTree>
    <p:extLst>
      <p:ext uri="{BB962C8B-B14F-4D97-AF65-F5344CB8AC3E}">
        <p14:creationId xmlns:p14="http://schemas.microsoft.com/office/powerpoint/2010/main" val="8470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reak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C05F68-F367-3445-9FE9-7F1AC1A2A519}"/>
              </a:ext>
            </a:extLst>
          </p:cNvPr>
          <p:cNvSpPr/>
          <p:nvPr userDrawn="1"/>
        </p:nvSpPr>
        <p:spPr>
          <a:xfrm rot="5400000">
            <a:off x="2464929" y="-2811772"/>
            <a:ext cx="7157548" cy="12434250"/>
          </a:xfrm>
          <a:prstGeom prst="rect">
            <a:avLst/>
          </a:prstGeom>
          <a:gradFill>
            <a:gsLst>
              <a:gs pos="5000">
                <a:srgbClr val="12143D"/>
              </a:gs>
              <a:gs pos="73000">
                <a:srgbClr val="09506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E2FDD1-B058-2640-8C1E-0A9E5D439C52}"/>
              </a:ext>
            </a:extLst>
          </p:cNvPr>
          <p:cNvSpPr>
            <a:spLocks noGrp="1"/>
          </p:cNvSpPr>
          <p:nvPr>
            <p:ph type="title" hasCustomPrompt="1"/>
          </p:nvPr>
        </p:nvSpPr>
        <p:spPr>
          <a:xfrm>
            <a:off x="6731207" y="2751957"/>
            <a:ext cx="5529621" cy="3373540"/>
          </a:xfrm>
        </p:spPr>
        <p:txBody>
          <a:bodyPr anchor="b">
            <a:normAutofit/>
          </a:bodyPr>
          <a:lstStyle>
            <a:lvl1pPr>
              <a:defRPr sz="5400">
                <a:solidFill>
                  <a:schemeClr val="accent3"/>
                </a:solidFill>
              </a:defRPr>
            </a:lvl1pPr>
          </a:lstStyle>
          <a:p>
            <a:r>
              <a:rPr lang="en-US" dirty="0"/>
              <a:t>Click to edit Master </a:t>
            </a:r>
            <a:br>
              <a:rPr lang="en-US" dirty="0"/>
            </a:br>
            <a:r>
              <a:rPr lang="en-US" dirty="0"/>
              <a:t>title style</a:t>
            </a:r>
          </a:p>
        </p:txBody>
      </p:sp>
      <p:pic>
        <p:nvPicPr>
          <p:cNvPr id="6" name="Picture 5">
            <a:extLst>
              <a:ext uri="{FF2B5EF4-FFF2-40B4-BE49-F238E27FC236}">
                <a16:creationId xmlns:a16="http://schemas.microsoft.com/office/drawing/2014/main" id="{25B16A4D-B521-C64B-B5A7-AB28A0014F07}"/>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1305540" y="-195436"/>
            <a:ext cx="10359103" cy="7246004"/>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116F66B8-A6C1-9640-937A-198302978A22}"/>
              </a:ext>
            </a:extLst>
          </p:cNvPr>
          <p:cNvPicPr>
            <a:picLocks noChangeAspect="1"/>
          </p:cNvPicPr>
          <p:nvPr userDrawn="1"/>
        </p:nvPicPr>
        <p:blipFill>
          <a:blip r:embed="rId3"/>
          <a:stretch>
            <a:fillRect/>
          </a:stretch>
        </p:blipFill>
        <p:spPr>
          <a:xfrm>
            <a:off x="8708668" y="136525"/>
            <a:ext cx="3168699" cy="653749"/>
          </a:xfrm>
          <a:prstGeom prst="rect">
            <a:avLst/>
          </a:prstGeom>
        </p:spPr>
      </p:pic>
    </p:spTree>
    <p:extLst>
      <p:ext uri="{BB962C8B-B14F-4D97-AF65-F5344CB8AC3E}">
        <p14:creationId xmlns:p14="http://schemas.microsoft.com/office/powerpoint/2010/main" val="2423958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reak Slid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C05F68-F367-3445-9FE9-7F1AC1A2A519}"/>
              </a:ext>
            </a:extLst>
          </p:cNvPr>
          <p:cNvSpPr/>
          <p:nvPr userDrawn="1"/>
        </p:nvSpPr>
        <p:spPr>
          <a:xfrm rot="5400000">
            <a:off x="2464929" y="-2811772"/>
            <a:ext cx="7157548" cy="12434250"/>
          </a:xfrm>
          <a:prstGeom prst="rect">
            <a:avLst/>
          </a:prstGeom>
          <a:gradFill>
            <a:gsLst>
              <a:gs pos="5000">
                <a:srgbClr val="12143D"/>
              </a:gs>
              <a:gs pos="73000">
                <a:srgbClr val="09506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E2FDD1-B058-2640-8C1E-0A9E5D439C52}"/>
              </a:ext>
            </a:extLst>
          </p:cNvPr>
          <p:cNvSpPr>
            <a:spLocks noGrp="1"/>
          </p:cNvSpPr>
          <p:nvPr>
            <p:ph type="title" hasCustomPrompt="1"/>
          </p:nvPr>
        </p:nvSpPr>
        <p:spPr>
          <a:xfrm>
            <a:off x="6731207" y="2751957"/>
            <a:ext cx="5529621" cy="3373540"/>
          </a:xfrm>
        </p:spPr>
        <p:txBody>
          <a:bodyPr anchor="b">
            <a:normAutofit/>
          </a:bodyPr>
          <a:lstStyle>
            <a:lvl1pPr>
              <a:defRPr sz="5400">
                <a:solidFill>
                  <a:schemeClr val="accent3"/>
                </a:solidFill>
              </a:defRPr>
            </a:lvl1pPr>
          </a:lstStyle>
          <a:p>
            <a:r>
              <a:rPr lang="en-US" dirty="0"/>
              <a:t>Click to edit Master </a:t>
            </a:r>
            <a:br>
              <a:rPr lang="en-US" dirty="0"/>
            </a:br>
            <a:r>
              <a:rPr lang="en-US" dirty="0"/>
              <a:t>title style</a:t>
            </a:r>
          </a:p>
        </p:txBody>
      </p:sp>
      <p:pic>
        <p:nvPicPr>
          <p:cNvPr id="4" name="Picture 3">
            <a:extLst>
              <a:ext uri="{FF2B5EF4-FFF2-40B4-BE49-F238E27FC236}">
                <a16:creationId xmlns:a16="http://schemas.microsoft.com/office/drawing/2014/main" id="{3B63D1EA-DFDD-4D4A-8F04-FDAA0F13EF65}"/>
              </a:ext>
            </a:extLst>
          </p:cNvPr>
          <p:cNvPicPr>
            <a:picLocks noChangeAspect="1"/>
          </p:cNvPicPr>
          <p:nvPr userDrawn="1"/>
        </p:nvPicPr>
        <p:blipFill>
          <a:blip r:embed="rId2"/>
          <a:stretch>
            <a:fillRect/>
          </a:stretch>
        </p:blipFill>
        <p:spPr>
          <a:xfrm rot="19986281">
            <a:off x="-8195210" y="-341078"/>
            <a:ext cx="18483730" cy="10387472"/>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9B284D3A-CB72-5749-97B3-CA38EF20FAEB}"/>
              </a:ext>
            </a:extLst>
          </p:cNvPr>
          <p:cNvPicPr>
            <a:picLocks noChangeAspect="1"/>
          </p:cNvPicPr>
          <p:nvPr userDrawn="1"/>
        </p:nvPicPr>
        <p:blipFill>
          <a:blip r:embed="rId3"/>
          <a:stretch>
            <a:fillRect/>
          </a:stretch>
        </p:blipFill>
        <p:spPr>
          <a:xfrm>
            <a:off x="8708668" y="136525"/>
            <a:ext cx="3168699" cy="653749"/>
          </a:xfrm>
          <a:prstGeom prst="rect">
            <a:avLst/>
          </a:prstGeom>
        </p:spPr>
      </p:pic>
    </p:spTree>
    <p:extLst>
      <p:ext uri="{BB962C8B-B14F-4D97-AF65-F5344CB8AC3E}">
        <p14:creationId xmlns:p14="http://schemas.microsoft.com/office/powerpoint/2010/main" val="201121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reak Slide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C05F68-F367-3445-9FE9-7F1AC1A2A519}"/>
              </a:ext>
            </a:extLst>
          </p:cNvPr>
          <p:cNvSpPr/>
          <p:nvPr userDrawn="1"/>
        </p:nvSpPr>
        <p:spPr>
          <a:xfrm rot="5400000">
            <a:off x="2464929" y="-2811772"/>
            <a:ext cx="7157548" cy="12434250"/>
          </a:xfrm>
          <a:prstGeom prst="rect">
            <a:avLst/>
          </a:prstGeom>
          <a:gradFill>
            <a:gsLst>
              <a:gs pos="5000">
                <a:srgbClr val="12143D"/>
              </a:gs>
              <a:gs pos="73000">
                <a:srgbClr val="09506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E2FDD1-B058-2640-8C1E-0A9E5D439C52}"/>
              </a:ext>
            </a:extLst>
          </p:cNvPr>
          <p:cNvSpPr>
            <a:spLocks noGrp="1"/>
          </p:cNvSpPr>
          <p:nvPr>
            <p:ph type="title" hasCustomPrompt="1"/>
          </p:nvPr>
        </p:nvSpPr>
        <p:spPr>
          <a:xfrm>
            <a:off x="6731207" y="2751957"/>
            <a:ext cx="5529621" cy="3373540"/>
          </a:xfrm>
        </p:spPr>
        <p:txBody>
          <a:bodyPr anchor="b">
            <a:normAutofit/>
          </a:bodyPr>
          <a:lstStyle>
            <a:lvl1pPr>
              <a:defRPr sz="5400">
                <a:solidFill>
                  <a:schemeClr val="accent3"/>
                </a:solidFill>
              </a:defRPr>
            </a:lvl1pPr>
          </a:lstStyle>
          <a:p>
            <a:r>
              <a:rPr lang="en-US" dirty="0"/>
              <a:t>Click to edit Master </a:t>
            </a:r>
            <a:br>
              <a:rPr lang="en-US" dirty="0"/>
            </a:br>
            <a:r>
              <a:rPr lang="en-US" dirty="0"/>
              <a:t>title style</a:t>
            </a:r>
          </a:p>
        </p:txBody>
      </p:sp>
      <p:pic>
        <p:nvPicPr>
          <p:cNvPr id="5" name="Picture 4">
            <a:extLst>
              <a:ext uri="{FF2B5EF4-FFF2-40B4-BE49-F238E27FC236}">
                <a16:creationId xmlns:a16="http://schemas.microsoft.com/office/drawing/2014/main" id="{95997BAC-40C4-234A-8D0E-7A52E8584D2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43547" y="-173421"/>
            <a:ext cx="13029693" cy="7329202"/>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EAE89BBD-CB34-3742-916C-510BE25F37D0}"/>
              </a:ext>
            </a:extLst>
          </p:cNvPr>
          <p:cNvPicPr>
            <a:picLocks noChangeAspect="1"/>
          </p:cNvPicPr>
          <p:nvPr userDrawn="1"/>
        </p:nvPicPr>
        <p:blipFill>
          <a:blip r:embed="rId3"/>
          <a:stretch>
            <a:fillRect/>
          </a:stretch>
        </p:blipFill>
        <p:spPr>
          <a:xfrm>
            <a:off x="8708668" y="136525"/>
            <a:ext cx="3168699" cy="653749"/>
          </a:xfrm>
          <a:prstGeom prst="rect">
            <a:avLst/>
          </a:prstGeom>
        </p:spPr>
      </p:pic>
    </p:spTree>
    <p:extLst>
      <p:ext uri="{BB962C8B-B14F-4D97-AF65-F5344CB8AC3E}">
        <p14:creationId xmlns:p14="http://schemas.microsoft.com/office/powerpoint/2010/main" val="3711425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reak Slide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31BA2F-4481-5548-91AC-106E96C8145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AF386379-E537-AC46-BA64-E1ADA054D3E2}"/>
              </a:ext>
            </a:extLst>
          </p:cNvPr>
          <p:cNvSpPr/>
          <p:nvPr userDrawn="1"/>
        </p:nvSpPr>
        <p:spPr>
          <a:xfrm rot="5400000">
            <a:off x="5479070" y="50190"/>
            <a:ext cx="1305222" cy="12434250"/>
          </a:xfrm>
          <a:prstGeom prst="rect">
            <a:avLst/>
          </a:prstGeom>
          <a:gradFill>
            <a:gsLst>
              <a:gs pos="5000">
                <a:srgbClr val="12143D"/>
              </a:gs>
              <a:gs pos="73000">
                <a:srgbClr val="09506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drawing&#10;&#10;Description automatically generated">
            <a:extLst>
              <a:ext uri="{FF2B5EF4-FFF2-40B4-BE49-F238E27FC236}">
                <a16:creationId xmlns:a16="http://schemas.microsoft.com/office/drawing/2014/main" id="{2329E931-912E-2F4B-8BAE-867B5B3BEFDC}"/>
              </a:ext>
            </a:extLst>
          </p:cNvPr>
          <p:cNvPicPr>
            <a:picLocks noChangeAspect="1"/>
          </p:cNvPicPr>
          <p:nvPr userDrawn="1"/>
        </p:nvPicPr>
        <p:blipFill>
          <a:blip r:embed="rId3"/>
          <a:stretch>
            <a:fillRect/>
          </a:stretch>
        </p:blipFill>
        <p:spPr>
          <a:xfrm>
            <a:off x="719701" y="5940440"/>
            <a:ext cx="3168699" cy="653749"/>
          </a:xfrm>
          <a:prstGeom prst="rect">
            <a:avLst/>
          </a:prstGeom>
        </p:spPr>
      </p:pic>
    </p:spTree>
    <p:extLst>
      <p:ext uri="{BB962C8B-B14F-4D97-AF65-F5344CB8AC3E}">
        <p14:creationId xmlns:p14="http://schemas.microsoft.com/office/powerpoint/2010/main" val="1664962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reak Slide 5">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31BA2F-4481-5548-91AC-106E96C8145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2000" cy="5727032"/>
          </a:xfrm>
          <a:prstGeom prst="rect">
            <a:avLst/>
          </a:prstGeom>
        </p:spPr>
      </p:pic>
      <p:sp>
        <p:nvSpPr>
          <p:cNvPr id="9" name="Rectangle 8">
            <a:extLst>
              <a:ext uri="{FF2B5EF4-FFF2-40B4-BE49-F238E27FC236}">
                <a16:creationId xmlns:a16="http://schemas.microsoft.com/office/drawing/2014/main" id="{AF386379-E537-AC46-BA64-E1ADA054D3E2}"/>
              </a:ext>
            </a:extLst>
          </p:cNvPr>
          <p:cNvSpPr/>
          <p:nvPr userDrawn="1"/>
        </p:nvSpPr>
        <p:spPr>
          <a:xfrm rot="5400000">
            <a:off x="5479070" y="50190"/>
            <a:ext cx="1305222" cy="12434250"/>
          </a:xfrm>
          <a:prstGeom prst="rect">
            <a:avLst/>
          </a:prstGeom>
          <a:gradFill>
            <a:gsLst>
              <a:gs pos="5000">
                <a:srgbClr val="12143D"/>
              </a:gs>
              <a:gs pos="73000">
                <a:srgbClr val="09506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drawing&#10;&#10;Description automatically generated">
            <a:extLst>
              <a:ext uri="{FF2B5EF4-FFF2-40B4-BE49-F238E27FC236}">
                <a16:creationId xmlns:a16="http://schemas.microsoft.com/office/drawing/2014/main" id="{2329E931-912E-2F4B-8BAE-867B5B3BEFDC}"/>
              </a:ext>
            </a:extLst>
          </p:cNvPr>
          <p:cNvPicPr>
            <a:picLocks noChangeAspect="1"/>
          </p:cNvPicPr>
          <p:nvPr userDrawn="1"/>
        </p:nvPicPr>
        <p:blipFill>
          <a:blip r:embed="rId3"/>
          <a:stretch>
            <a:fillRect/>
          </a:stretch>
        </p:blipFill>
        <p:spPr>
          <a:xfrm>
            <a:off x="719701" y="5940440"/>
            <a:ext cx="3168699" cy="653749"/>
          </a:xfrm>
          <a:prstGeom prst="rect">
            <a:avLst/>
          </a:prstGeom>
        </p:spPr>
      </p:pic>
    </p:spTree>
    <p:extLst>
      <p:ext uri="{BB962C8B-B14F-4D97-AF65-F5344CB8AC3E}">
        <p14:creationId xmlns:p14="http://schemas.microsoft.com/office/powerpoint/2010/main" val="428134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reak Slide 6">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2E0376-D24E-0443-86D8-F153BE6CD0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164826"/>
          </a:xfrm>
          <a:prstGeom prst="rect">
            <a:avLst/>
          </a:prstGeom>
        </p:spPr>
      </p:pic>
      <p:sp>
        <p:nvSpPr>
          <p:cNvPr id="9" name="Rectangle 8">
            <a:extLst>
              <a:ext uri="{FF2B5EF4-FFF2-40B4-BE49-F238E27FC236}">
                <a16:creationId xmlns:a16="http://schemas.microsoft.com/office/drawing/2014/main" id="{AF386379-E537-AC46-BA64-E1ADA054D3E2}"/>
              </a:ext>
            </a:extLst>
          </p:cNvPr>
          <p:cNvSpPr/>
          <p:nvPr userDrawn="1"/>
        </p:nvSpPr>
        <p:spPr>
          <a:xfrm rot="5400000">
            <a:off x="5479070" y="50190"/>
            <a:ext cx="1305222" cy="12434250"/>
          </a:xfrm>
          <a:prstGeom prst="rect">
            <a:avLst/>
          </a:prstGeom>
          <a:gradFill>
            <a:gsLst>
              <a:gs pos="5000">
                <a:srgbClr val="12143D"/>
              </a:gs>
              <a:gs pos="73000">
                <a:srgbClr val="09506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drawing&#10;&#10;Description automatically generated">
            <a:extLst>
              <a:ext uri="{FF2B5EF4-FFF2-40B4-BE49-F238E27FC236}">
                <a16:creationId xmlns:a16="http://schemas.microsoft.com/office/drawing/2014/main" id="{2329E931-912E-2F4B-8BAE-867B5B3BEFDC}"/>
              </a:ext>
            </a:extLst>
          </p:cNvPr>
          <p:cNvPicPr>
            <a:picLocks noChangeAspect="1"/>
          </p:cNvPicPr>
          <p:nvPr userDrawn="1"/>
        </p:nvPicPr>
        <p:blipFill>
          <a:blip r:embed="rId3"/>
          <a:stretch>
            <a:fillRect/>
          </a:stretch>
        </p:blipFill>
        <p:spPr>
          <a:xfrm>
            <a:off x="719701" y="5940440"/>
            <a:ext cx="3168699" cy="653749"/>
          </a:xfrm>
          <a:prstGeom prst="rect">
            <a:avLst/>
          </a:prstGeom>
        </p:spPr>
      </p:pic>
    </p:spTree>
    <p:extLst>
      <p:ext uri="{BB962C8B-B14F-4D97-AF65-F5344CB8AC3E}">
        <p14:creationId xmlns:p14="http://schemas.microsoft.com/office/powerpoint/2010/main" val="365729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ar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ED6BA4B-77C1-4C49-ACB5-F5E5BCFA6D36}"/>
              </a:ext>
            </a:extLst>
          </p:cNvPr>
          <p:cNvSpPr/>
          <p:nvPr userDrawn="1"/>
        </p:nvSpPr>
        <p:spPr>
          <a:xfrm rot="5400000">
            <a:off x="2517226" y="-2745331"/>
            <a:ext cx="7157548" cy="12434250"/>
          </a:xfrm>
          <a:prstGeom prst="rect">
            <a:avLst/>
          </a:prstGeom>
          <a:gradFill>
            <a:gsLst>
              <a:gs pos="5000">
                <a:srgbClr val="12143D"/>
              </a:gs>
              <a:gs pos="73000">
                <a:srgbClr val="09506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6D6DB848-047C-5140-B00E-695931B13B84}"/>
              </a:ext>
            </a:extLst>
          </p:cNvPr>
          <p:cNvPicPr>
            <a:picLocks noChangeAspect="1"/>
          </p:cNvPicPr>
          <p:nvPr userDrawn="1"/>
        </p:nvPicPr>
        <p:blipFill>
          <a:blip r:embed="rId2">
            <a:alphaModFix amt="10000"/>
          </a:blip>
          <a:stretch>
            <a:fillRect/>
          </a:stretch>
        </p:blipFill>
        <p:spPr>
          <a:xfrm>
            <a:off x="-637286" y="-195436"/>
            <a:ext cx="10359103" cy="7246004"/>
          </a:xfrm>
          <a:prstGeom prst="rect">
            <a:avLst/>
          </a:prstGeom>
        </p:spPr>
      </p:pic>
      <p:sp>
        <p:nvSpPr>
          <p:cNvPr id="2" name="Title 1">
            <a:extLst>
              <a:ext uri="{FF2B5EF4-FFF2-40B4-BE49-F238E27FC236}">
                <a16:creationId xmlns:a16="http://schemas.microsoft.com/office/drawing/2014/main" id="{DF284F91-4F6E-4943-BF25-0835C1D48C03}"/>
              </a:ext>
            </a:extLst>
          </p:cNvPr>
          <p:cNvSpPr>
            <a:spLocks noGrp="1"/>
          </p:cNvSpPr>
          <p:nvPr>
            <p:ph type="ctrTitle"/>
          </p:nvPr>
        </p:nvSpPr>
        <p:spPr>
          <a:xfrm>
            <a:off x="838200" y="2519447"/>
            <a:ext cx="7086600" cy="2479675"/>
          </a:xfrm>
        </p:spPr>
        <p:txBody>
          <a:bodyPr anchor="b"/>
          <a:lstStyle>
            <a:lvl1pPr algn="l">
              <a:defRPr sz="6000">
                <a:solidFill>
                  <a:schemeClr val="accent4"/>
                </a:solidFill>
              </a:defRPr>
            </a:lvl1pPr>
          </a:lstStyle>
          <a:p>
            <a:r>
              <a:rPr lang="en-US" dirty="0"/>
              <a:t>Click to edit Master title style</a:t>
            </a:r>
          </a:p>
        </p:txBody>
      </p:sp>
      <p:sp>
        <p:nvSpPr>
          <p:cNvPr id="3" name="Subtitle 2">
            <a:extLst>
              <a:ext uri="{FF2B5EF4-FFF2-40B4-BE49-F238E27FC236}">
                <a16:creationId xmlns:a16="http://schemas.microsoft.com/office/drawing/2014/main" id="{6FE82106-3DA7-634C-8569-BC12AB363920}"/>
              </a:ext>
            </a:extLst>
          </p:cNvPr>
          <p:cNvSpPr>
            <a:spLocks noGrp="1"/>
          </p:cNvSpPr>
          <p:nvPr>
            <p:ph type="subTitle" idx="1"/>
          </p:nvPr>
        </p:nvSpPr>
        <p:spPr>
          <a:xfrm>
            <a:off x="838200" y="4999123"/>
            <a:ext cx="9144000" cy="575824"/>
          </a:xfrm>
        </p:spPr>
        <p:txBody>
          <a:bodyPr/>
          <a:lstStyle>
            <a:lvl1pPr marL="0" indent="0" algn="l">
              <a:buNone/>
              <a:defRPr sz="24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Picture 12" descr="A picture containing drawing&#10;&#10;Description automatically generated">
            <a:extLst>
              <a:ext uri="{FF2B5EF4-FFF2-40B4-BE49-F238E27FC236}">
                <a16:creationId xmlns:a16="http://schemas.microsoft.com/office/drawing/2014/main" id="{41E39604-9CC6-9F4A-B571-7DB72487E8CE}"/>
              </a:ext>
            </a:extLst>
          </p:cNvPr>
          <p:cNvPicPr>
            <a:picLocks noChangeAspect="1"/>
          </p:cNvPicPr>
          <p:nvPr userDrawn="1"/>
        </p:nvPicPr>
        <p:blipFill>
          <a:blip r:embed="rId3"/>
          <a:stretch>
            <a:fillRect/>
          </a:stretch>
        </p:blipFill>
        <p:spPr>
          <a:xfrm>
            <a:off x="8708668" y="136525"/>
            <a:ext cx="3168699" cy="653749"/>
          </a:xfrm>
          <a:prstGeom prst="rect">
            <a:avLst/>
          </a:prstGeom>
        </p:spPr>
      </p:pic>
      <p:sp>
        <p:nvSpPr>
          <p:cNvPr id="19" name="Text Placeholder 18">
            <a:extLst>
              <a:ext uri="{FF2B5EF4-FFF2-40B4-BE49-F238E27FC236}">
                <a16:creationId xmlns:a16="http://schemas.microsoft.com/office/drawing/2014/main" id="{6E4F9BD5-D07D-5B4E-8863-47812DDB48DB}"/>
              </a:ext>
            </a:extLst>
          </p:cNvPr>
          <p:cNvSpPr>
            <a:spLocks noGrp="1"/>
          </p:cNvSpPr>
          <p:nvPr>
            <p:ph type="body" sz="quarter" idx="11"/>
          </p:nvPr>
        </p:nvSpPr>
        <p:spPr>
          <a:xfrm>
            <a:off x="7587916" y="6120392"/>
            <a:ext cx="4075113" cy="575824"/>
          </a:xfrm>
        </p:spPr>
        <p:txBody>
          <a:bodyPr>
            <a:noAutofit/>
          </a:bodyPr>
          <a:lstStyle>
            <a:lvl1pPr marL="0" indent="0" algn="r">
              <a:buNone/>
              <a:defRPr sz="2000">
                <a:solidFill>
                  <a:schemeClr val="accent3"/>
                </a:solidFill>
              </a:defRPr>
            </a:lvl1pPr>
            <a:lvl2pPr marL="457200" indent="0" algn="r">
              <a:buNone/>
              <a:defRPr sz="1800">
                <a:solidFill>
                  <a:schemeClr val="accent3"/>
                </a:solidFill>
              </a:defRPr>
            </a:lvl2pPr>
            <a:lvl3pPr marL="914400" indent="0" algn="r">
              <a:buNone/>
              <a:defRPr sz="1600">
                <a:solidFill>
                  <a:schemeClr val="accent3"/>
                </a:solidFill>
              </a:defRPr>
            </a:lvl3pPr>
            <a:lvl4pPr marL="1371600" indent="0" algn="r">
              <a:buNone/>
              <a:defRPr sz="1400">
                <a:solidFill>
                  <a:schemeClr val="accent3"/>
                </a:solidFill>
              </a:defRPr>
            </a:lvl4pPr>
            <a:lvl5pPr marL="1828800" indent="0" algn="r">
              <a:buNone/>
              <a:defRPr sz="1400">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616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L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6706FAE-DDBC-8D49-BF9B-2C12808E09FF}"/>
              </a:ext>
            </a:extLst>
          </p:cNvPr>
          <p:cNvSpPr/>
          <p:nvPr userDrawn="1"/>
        </p:nvSpPr>
        <p:spPr>
          <a:xfrm rot="10800000">
            <a:off x="-2" y="0"/>
            <a:ext cx="12192001" cy="6858000"/>
          </a:xfrm>
          <a:prstGeom prst="rect">
            <a:avLst/>
          </a:prstGeom>
          <a:gradFill>
            <a:gsLst>
              <a:gs pos="5000">
                <a:schemeClr val="accent4"/>
              </a:gs>
              <a:gs pos="73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bject, dark, clock, sitting&#10;&#10;Description automatically generated">
            <a:extLst>
              <a:ext uri="{FF2B5EF4-FFF2-40B4-BE49-F238E27FC236}">
                <a16:creationId xmlns:a16="http://schemas.microsoft.com/office/drawing/2014/main" id="{F71C83FA-A605-6B49-996B-C79EBF2C2240}"/>
              </a:ext>
            </a:extLst>
          </p:cNvPr>
          <p:cNvPicPr>
            <a:picLocks noChangeAspect="1"/>
          </p:cNvPicPr>
          <p:nvPr userDrawn="1"/>
        </p:nvPicPr>
        <p:blipFill>
          <a:blip r:embed="rId2"/>
          <a:stretch>
            <a:fillRect/>
          </a:stretch>
        </p:blipFill>
        <p:spPr>
          <a:xfrm>
            <a:off x="8708667" y="136524"/>
            <a:ext cx="3172968" cy="654630"/>
          </a:xfrm>
          <a:prstGeom prst="rect">
            <a:avLst/>
          </a:prstGeom>
        </p:spPr>
      </p:pic>
      <p:sp>
        <p:nvSpPr>
          <p:cNvPr id="2" name="Title 1">
            <a:extLst>
              <a:ext uri="{FF2B5EF4-FFF2-40B4-BE49-F238E27FC236}">
                <a16:creationId xmlns:a16="http://schemas.microsoft.com/office/drawing/2014/main" id="{DF284F91-4F6E-4943-BF25-0835C1D48C03}"/>
              </a:ext>
            </a:extLst>
          </p:cNvPr>
          <p:cNvSpPr>
            <a:spLocks noGrp="1"/>
          </p:cNvSpPr>
          <p:nvPr>
            <p:ph type="ctrTitle"/>
          </p:nvPr>
        </p:nvSpPr>
        <p:spPr>
          <a:xfrm>
            <a:off x="838200" y="2519447"/>
            <a:ext cx="7086600" cy="2479675"/>
          </a:xfrm>
        </p:spPr>
        <p:txBody>
          <a:bodyPr anchor="b"/>
          <a:lstStyle>
            <a:lvl1pPr algn="l">
              <a:defRPr sz="60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6FE82106-3DA7-634C-8569-BC12AB363920}"/>
              </a:ext>
            </a:extLst>
          </p:cNvPr>
          <p:cNvSpPr>
            <a:spLocks noGrp="1"/>
          </p:cNvSpPr>
          <p:nvPr>
            <p:ph type="subTitle" idx="1"/>
          </p:nvPr>
        </p:nvSpPr>
        <p:spPr>
          <a:xfrm>
            <a:off x="838200" y="4999123"/>
            <a:ext cx="9144000" cy="575824"/>
          </a:xfrm>
        </p:spPr>
        <p:txBody>
          <a:bodyPr/>
          <a:lstStyle>
            <a:lvl1pPr marL="0" indent="0" algn="l">
              <a:buNone/>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ext Placeholder 18">
            <a:extLst>
              <a:ext uri="{FF2B5EF4-FFF2-40B4-BE49-F238E27FC236}">
                <a16:creationId xmlns:a16="http://schemas.microsoft.com/office/drawing/2014/main" id="{EE15033A-E5A4-D34B-B454-B86FEE43D10A}"/>
              </a:ext>
            </a:extLst>
          </p:cNvPr>
          <p:cNvSpPr>
            <a:spLocks noGrp="1"/>
          </p:cNvSpPr>
          <p:nvPr>
            <p:ph type="body" sz="quarter" idx="11"/>
          </p:nvPr>
        </p:nvSpPr>
        <p:spPr>
          <a:xfrm>
            <a:off x="7587916" y="6120392"/>
            <a:ext cx="4075113" cy="575824"/>
          </a:xfrm>
        </p:spPr>
        <p:txBody>
          <a:bodyPr>
            <a:noAutofit/>
          </a:bodyPr>
          <a:lstStyle>
            <a:lvl1pPr marL="0" indent="0" algn="r">
              <a:buNone/>
              <a:defRPr sz="2000">
                <a:solidFill>
                  <a:schemeClr val="tx1"/>
                </a:solidFill>
              </a:defRPr>
            </a:lvl1pPr>
            <a:lvl2pPr marL="457200" indent="0" algn="r">
              <a:buNone/>
              <a:defRPr sz="1800">
                <a:solidFill>
                  <a:schemeClr val="tx1"/>
                </a:solidFill>
              </a:defRPr>
            </a:lvl2pPr>
            <a:lvl3pPr marL="914400" indent="0" algn="r">
              <a:buNone/>
              <a:defRPr sz="1600">
                <a:solidFill>
                  <a:schemeClr val="tx1"/>
                </a:solidFill>
              </a:defRPr>
            </a:lvl3pPr>
            <a:lvl4pPr marL="1371600" indent="0" algn="r">
              <a:buNone/>
              <a:defRPr sz="1400">
                <a:solidFill>
                  <a:schemeClr val="tx1"/>
                </a:solidFill>
              </a:defRPr>
            </a:lvl4pPr>
            <a:lvl5pPr marL="1828800" indent="0" algn="r">
              <a:buNone/>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8D135EFD-4A81-9843-9F75-65364BE9360F}"/>
              </a:ext>
            </a:extLst>
          </p:cNvPr>
          <p:cNvPicPr>
            <a:picLocks noChangeAspect="1"/>
          </p:cNvPicPr>
          <p:nvPr userDrawn="1"/>
        </p:nvPicPr>
        <p:blipFill>
          <a:blip r:embed="rId3">
            <a:alphaModFix amt="10000"/>
          </a:blip>
          <a:stretch>
            <a:fillRect/>
          </a:stretch>
        </p:blipFill>
        <p:spPr>
          <a:xfrm>
            <a:off x="-173422" y="-195436"/>
            <a:ext cx="10359103" cy="7246004"/>
          </a:xfrm>
          <a:prstGeom prst="rect">
            <a:avLst/>
          </a:prstGeom>
        </p:spPr>
      </p:pic>
    </p:spTree>
    <p:extLst>
      <p:ext uri="{BB962C8B-B14F-4D97-AF65-F5344CB8AC3E}">
        <p14:creationId xmlns:p14="http://schemas.microsoft.com/office/powerpoint/2010/main" val="13497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Dar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C05F68-F367-3445-9FE9-7F1AC1A2A519}"/>
              </a:ext>
            </a:extLst>
          </p:cNvPr>
          <p:cNvSpPr/>
          <p:nvPr userDrawn="1"/>
        </p:nvSpPr>
        <p:spPr>
          <a:xfrm rot="5400000">
            <a:off x="2464929" y="-2811772"/>
            <a:ext cx="7157548" cy="12434250"/>
          </a:xfrm>
          <a:prstGeom prst="rect">
            <a:avLst/>
          </a:prstGeom>
          <a:gradFill>
            <a:gsLst>
              <a:gs pos="5000">
                <a:srgbClr val="12143D"/>
              </a:gs>
              <a:gs pos="73000">
                <a:srgbClr val="09506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E2FDD1-B058-2640-8C1E-0A9E5D439C52}"/>
              </a:ext>
            </a:extLst>
          </p:cNvPr>
          <p:cNvSpPr>
            <a:spLocks noGrp="1"/>
          </p:cNvSpPr>
          <p:nvPr>
            <p:ph type="title" hasCustomPrompt="1"/>
          </p:nvPr>
        </p:nvSpPr>
        <p:spPr>
          <a:xfrm>
            <a:off x="831850" y="2722460"/>
            <a:ext cx="10515600" cy="2852737"/>
          </a:xfrm>
        </p:spPr>
        <p:txBody>
          <a:bodyPr anchor="b"/>
          <a:lstStyle>
            <a:lvl1pPr>
              <a:defRPr sz="6000">
                <a:solidFill>
                  <a:schemeClr val="accent3"/>
                </a:solidFill>
              </a:defRPr>
            </a:lvl1pPr>
          </a:lstStyle>
          <a:p>
            <a:r>
              <a:rPr lang="en-US" dirty="0"/>
              <a:t>Click to edit Master </a:t>
            </a:r>
            <a:br>
              <a:rPr lang="en-US" dirty="0"/>
            </a:br>
            <a:r>
              <a:rPr lang="en-US" dirty="0"/>
              <a:t>title style</a:t>
            </a:r>
          </a:p>
        </p:txBody>
      </p:sp>
      <p:sp>
        <p:nvSpPr>
          <p:cNvPr id="3" name="Text Placeholder 2">
            <a:extLst>
              <a:ext uri="{FF2B5EF4-FFF2-40B4-BE49-F238E27FC236}">
                <a16:creationId xmlns:a16="http://schemas.microsoft.com/office/drawing/2014/main" id="{760D7769-1DF0-BC4B-9B94-9D20039DCED4}"/>
              </a:ext>
            </a:extLst>
          </p:cNvPr>
          <p:cNvSpPr>
            <a:spLocks noGrp="1"/>
          </p:cNvSpPr>
          <p:nvPr>
            <p:ph type="body" idx="1"/>
          </p:nvPr>
        </p:nvSpPr>
        <p:spPr>
          <a:xfrm>
            <a:off x="831850" y="5602185"/>
            <a:ext cx="10515600" cy="558799"/>
          </a:xfrm>
        </p:spPr>
        <p:txBody>
          <a:bodyPr/>
          <a:lstStyle>
            <a:lvl1pPr marL="0" indent="0">
              <a:buNone/>
              <a:defRPr sz="2400" b="1">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1" name="Picture 10" descr="A picture containing drawing&#10;&#10;Description automatically generated">
            <a:extLst>
              <a:ext uri="{FF2B5EF4-FFF2-40B4-BE49-F238E27FC236}">
                <a16:creationId xmlns:a16="http://schemas.microsoft.com/office/drawing/2014/main" id="{C6E4403D-61A7-7B4A-8C58-953422FC4236}"/>
              </a:ext>
            </a:extLst>
          </p:cNvPr>
          <p:cNvPicPr>
            <a:picLocks noChangeAspect="1"/>
          </p:cNvPicPr>
          <p:nvPr userDrawn="1"/>
        </p:nvPicPr>
        <p:blipFill>
          <a:blip r:embed="rId2"/>
          <a:stretch>
            <a:fillRect/>
          </a:stretch>
        </p:blipFill>
        <p:spPr>
          <a:xfrm>
            <a:off x="8708668" y="136525"/>
            <a:ext cx="3168699" cy="653749"/>
          </a:xfrm>
          <a:prstGeom prst="rect">
            <a:avLst/>
          </a:prstGeom>
        </p:spPr>
      </p:pic>
    </p:spTree>
    <p:extLst>
      <p:ext uri="{BB962C8B-B14F-4D97-AF65-F5344CB8AC3E}">
        <p14:creationId xmlns:p14="http://schemas.microsoft.com/office/powerpoint/2010/main" val="233705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Dar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C05F68-F367-3445-9FE9-7F1AC1A2A519}"/>
              </a:ext>
            </a:extLst>
          </p:cNvPr>
          <p:cNvSpPr/>
          <p:nvPr userDrawn="1"/>
        </p:nvSpPr>
        <p:spPr>
          <a:xfrm rot="16200000">
            <a:off x="2464929" y="-2811772"/>
            <a:ext cx="7157548" cy="12434250"/>
          </a:xfrm>
          <a:prstGeom prst="rect">
            <a:avLst/>
          </a:prstGeom>
          <a:gradFill>
            <a:gsLst>
              <a:gs pos="5000">
                <a:schemeClr val="accent4"/>
              </a:gs>
              <a:gs pos="73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E2FDD1-B058-2640-8C1E-0A9E5D439C52}"/>
              </a:ext>
            </a:extLst>
          </p:cNvPr>
          <p:cNvSpPr>
            <a:spLocks noGrp="1"/>
          </p:cNvSpPr>
          <p:nvPr>
            <p:ph type="title" hasCustomPrompt="1"/>
          </p:nvPr>
        </p:nvSpPr>
        <p:spPr>
          <a:xfrm>
            <a:off x="831850" y="2722460"/>
            <a:ext cx="10515600" cy="2852737"/>
          </a:xfrm>
        </p:spPr>
        <p:txBody>
          <a:bodyPr anchor="b"/>
          <a:lstStyle>
            <a:lvl1pPr>
              <a:defRPr sz="6000">
                <a:solidFill>
                  <a:schemeClr val="tx2"/>
                </a:solidFill>
              </a:defRPr>
            </a:lvl1pPr>
          </a:lstStyle>
          <a:p>
            <a:r>
              <a:rPr lang="en-US" dirty="0"/>
              <a:t>Click to edit Master </a:t>
            </a:r>
            <a:br>
              <a:rPr lang="en-US" dirty="0"/>
            </a:br>
            <a:r>
              <a:rPr lang="en-US" dirty="0"/>
              <a:t>title style</a:t>
            </a:r>
          </a:p>
        </p:txBody>
      </p:sp>
      <p:sp>
        <p:nvSpPr>
          <p:cNvPr id="3" name="Text Placeholder 2">
            <a:extLst>
              <a:ext uri="{FF2B5EF4-FFF2-40B4-BE49-F238E27FC236}">
                <a16:creationId xmlns:a16="http://schemas.microsoft.com/office/drawing/2014/main" id="{760D7769-1DF0-BC4B-9B94-9D20039DCED4}"/>
              </a:ext>
            </a:extLst>
          </p:cNvPr>
          <p:cNvSpPr>
            <a:spLocks noGrp="1"/>
          </p:cNvSpPr>
          <p:nvPr>
            <p:ph type="body" idx="1"/>
          </p:nvPr>
        </p:nvSpPr>
        <p:spPr>
          <a:xfrm>
            <a:off x="831850" y="5602185"/>
            <a:ext cx="10515600" cy="558799"/>
          </a:xfrm>
        </p:spPr>
        <p:txBody>
          <a:bodyPr/>
          <a:lstStyle>
            <a:lvl1pPr marL="0" indent="0">
              <a:buNone/>
              <a:defRPr sz="2400" b="1">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6" name="Picture 5" descr="A picture containing object, dark, clock, sitting&#10;&#10;Description automatically generated">
            <a:extLst>
              <a:ext uri="{FF2B5EF4-FFF2-40B4-BE49-F238E27FC236}">
                <a16:creationId xmlns:a16="http://schemas.microsoft.com/office/drawing/2014/main" id="{89D350D5-2365-5A4C-AEBD-AA4530C4CF1C}"/>
              </a:ext>
            </a:extLst>
          </p:cNvPr>
          <p:cNvPicPr>
            <a:picLocks noChangeAspect="1"/>
          </p:cNvPicPr>
          <p:nvPr userDrawn="1"/>
        </p:nvPicPr>
        <p:blipFill>
          <a:blip r:embed="rId2"/>
          <a:stretch>
            <a:fillRect/>
          </a:stretch>
        </p:blipFill>
        <p:spPr>
          <a:xfrm>
            <a:off x="8708667" y="136524"/>
            <a:ext cx="3172968" cy="654630"/>
          </a:xfrm>
          <a:prstGeom prst="rect">
            <a:avLst/>
          </a:prstGeom>
        </p:spPr>
      </p:pic>
    </p:spTree>
    <p:extLst>
      <p:ext uri="{BB962C8B-B14F-4D97-AF65-F5344CB8AC3E}">
        <p14:creationId xmlns:p14="http://schemas.microsoft.com/office/powerpoint/2010/main" val="4118888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813C6-3200-A545-BECE-48FE484961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BB7691-E2A1-B944-A6F8-50E0ABDA500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0F780FD8-6E13-4845-9FED-2CD6F334AC5F}"/>
              </a:ext>
            </a:extLst>
          </p:cNvPr>
          <p:cNvPicPr>
            <a:picLocks noChangeAspect="1"/>
          </p:cNvPicPr>
          <p:nvPr userDrawn="1"/>
        </p:nvPicPr>
        <p:blipFill rotWithShape="1">
          <a:blip r:embed="rId2"/>
          <a:srcRect l="28653" t="47393" r="35180"/>
          <a:stretch/>
        </p:blipFill>
        <p:spPr>
          <a:xfrm>
            <a:off x="9790713" y="5374105"/>
            <a:ext cx="2401287" cy="1483894"/>
          </a:xfrm>
          <a:prstGeom prst="rect">
            <a:avLst/>
          </a:prstGeom>
        </p:spPr>
      </p:pic>
      <p:sp>
        <p:nvSpPr>
          <p:cNvPr id="18" name="TextBox 17">
            <a:extLst>
              <a:ext uri="{FF2B5EF4-FFF2-40B4-BE49-F238E27FC236}">
                <a16:creationId xmlns:a16="http://schemas.microsoft.com/office/drawing/2014/main" id="{9546A41D-67EF-F047-9E7B-4C4A8159E246}"/>
              </a:ext>
            </a:extLst>
          </p:cNvPr>
          <p:cNvSpPr txBox="1"/>
          <p:nvPr userDrawn="1"/>
        </p:nvSpPr>
        <p:spPr>
          <a:xfrm>
            <a:off x="4820653" y="6311900"/>
            <a:ext cx="255069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F6DB365-CA45-CC4F-A7F8-BB5D04234AC5}" type="slidenum">
              <a:rPr lang="en-US" sz="1400" smtClean="0">
                <a:solidFill>
                  <a:schemeClr val="accent1"/>
                </a:solidFill>
                <a:latin typeface="Arial" panose="020B0604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sz="1400" dirty="0">
              <a:solidFill>
                <a:schemeClr val="accent1"/>
              </a:solidFill>
              <a:latin typeface="Arial" panose="020B0604020202020204" pitchFamily="34" charset="0"/>
              <a:cs typeface="Arial" panose="020B0604020202020204" pitchFamily="34" charset="0"/>
            </a:endParaRPr>
          </a:p>
        </p:txBody>
      </p:sp>
      <p:pic>
        <p:nvPicPr>
          <p:cNvPr id="7" name="Picture 6" descr="A picture containing object, dark, clock, sitting&#10;&#10;Description automatically generated">
            <a:extLst>
              <a:ext uri="{FF2B5EF4-FFF2-40B4-BE49-F238E27FC236}">
                <a16:creationId xmlns:a16="http://schemas.microsoft.com/office/drawing/2014/main" id="{C338E65D-C9F6-FC42-886F-9249A92B1269}"/>
              </a:ext>
            </a:extLst>
          </p:cNvPr>
          <p:cNvPicPr>
            <a:picLocks noChangeAspect="1"/>
          </p:cNvPicPr>
          <p:nvPr userDrawn="1"/>
        </p:nvPicPr>
        <p:blipFill>
          <a:blip r:embed="rId3"/>
          <a:stretch>
            <a:fillRect/>
          </a:stretch>
        </p:blipFill>
        <p:spPr>
          <a:xfrm>
            <a:off x="838200" y="6281872"/>
            <a:ext cx="1600200" cy="330145"/>
          </a:xfrm>
          <a:prstGeom prst="rect">
            <a:avLst/>
          </a:prstGeom>
        </p:spPr>
      </p:pic>
    </p:spTree>
    <p:extLst>
      <p:ext uri="{BB962C8B-B14F-4D97-AF65-F5344CB8AC3E}">
        <p14:creationId xmlns:p14="http://schemas.microsoft.com/office/powerpoint/2010/main" val="404296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9F3C4-0B01-1D45-95D8-47817C8302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E05863-B557-A345-B6FA-F4E56DEA1B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4A46D6-7CD5-7548-8BA4-075CC04B6C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Box 12">
            <a:extLst>
              <a:ext uri="{FF2B5EF4-FFF2-40B4-BE49-F238E27FC236}">
                <a16:creationId xmlns:a16="http://schemas.microsoft.com/office/drawing/2014/main" id="{018A5BCE-6EB8-4243-906E-90122F83AD0B}"/>
              </a:ext>
            </a:extLst>
          </p:cNvPr>
          <p:cNvSpPr txBox="1"/>
          <p:nvPr userDrawn="1"/>
        </p:nvSpPr>
        <p:spPr>
          <a:xfrm>
            <a:off x="4820653" y="6311900"/>
            <a:ext cx="255069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F6DB365-CA45-CC4F-A7F8-BB5D04234AC5}" type="slidenum">
              <a:rPr lang="en-US" sz="1400" smtClean="0">
                <a:solidFill>
                  <a:schemeClr val="accent1"/>
                </a:solidFill>
                <a:latin typeface="Arial" panose="020B0604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sz="1400" dirty="0">
              <a:solidFill>
                <a:schemeClr val="accent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1EC71F0F-11FF-9443-8DB2-4C622A14ACAB}"/>
              </a:ext>
            </a:extLst>
          </p:cNvPr>
          <p:cNvPicPr>
            <a:picLocks noChangeAspect="1"/>
          </p:cNvPicPr>
          <p:nvPr userDrawn="1"/>
        </p:nvPicPr>
        <p:blipFill rotWithShape="1">
          <a:blip r:embed="rId2"/>
          <a:srcRect l="28653" t="47393" r="35180"/>
          <a:stretch/>
        </p:blipFill>
        <p:spPr>
          <a:xfrm>
            <a:off x="9790713" y="5374105"/>
            <a:ext cx="2401287" cy="1483894"/>
          </a:xfrm>
          <a:prstGeom prst="rect">
            <a:avLst/>
          </a:prstGeom>
        </p:spPr>
      </p:pic>
      <p:pic>
        <p:nvPicPr>
          <p:cNvPr id="8" name="Picture 7" descr="A picture containing object, dark, clock, sitting&#10;&#10;Description automatically generated">
            <a:extLst>
              <a:ext uri="{FF2B5EF4-FFF2-40B4-BE49-F238E27FC236}">
                <a16:creationId xmlns:a16="http://schemas.microsoft.com/office/drawing/2014/main" id="{258505A8-79ED-774B-B2FE-C188BDF9C592}"/>
              </a:ext>
            </a:extLst>
          </p:cNvPr>
          <p:cNvPicPr>
            <a:picLocks noChangeAspect="1"/>
          </p:cNvPicPr>
          <p:nvPr userDrawn="1"/>
        </p:nvPicPr>
        <p:blipFill>
          <a:blip r:embed="rId3"/>
          <a:stretch>
            <a:fillRect/>
          </a:stretch>
        </p:blipFill>
        <p:spPr>
          <a:xfrm>
            <a:off x="838200" y="6281872"/>
            <a:ext cx="1600200" cy="330145"/>
          </a:xfrm>
          <a:prstGeom prst="rect">
            <a:avLst/>
          </a:prstGeom>
        </p:spPr>
      </p:pic>
    </p:spTree>
    <p:extLst>
      <p:ext uri="{BB962C8B-B14F-4D97-AF65-F5344CB8AC3E}">
        <p14:creationId xmlns:p14="http://schemas.microsoft.com/office/powerpoint/2010/main" val="4081091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6706D-B553-914D-A375-594B19809B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DBADD4-AED6-0F48-B8B2-E60F3E6C12BF}"/>
              </a:ext>
            </a:extLst>
          </p:cNvPr>
          <p:cNvSpPr>
            <a:spLocks noGrp="1"/>
          </p:cNvSpPr>
          <p:nvPr>
            <p:ph type="body" idx="1"/>
          </p:nvPr>
        </p:nvSpPr>
        <p:spPr>
          <a:xfrm>
            <a:off x="83978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09BA2123-07F0-4943-85D0-F26C589D40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354004-4F3F-EE43-B93A-DE047A5E176E}"/>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F181A18-DB0A-4D40-B7D1-D1DADCB3CF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Box 12">
            <a:extLst>
              <a:ext uri="{FF2B5EF4-FFF2-40B4-BE49-F238E27FC236}">
                <a16:creationId xmlns:a16="http://schemas.microsoft.com/office/drawing/2014/main" id="{212A14A2-7AD3-E84A-8AB0-6CC521EE6DC3}"/>
              </a:ext>
            </a:extLst>
          </p:cNvPr>
          <p:cNvSpPr txBox="1"/>
          <p:nvPr userDrawn="1"/>
        </p:nvSpPr>
        <p:spPr>
          <a:xfrm>
            <a:off x="4820653" y="6311900"/>
            <a:ext cx="255069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F6DB365-CA45-CC4F-A7F8-BB5D04234AC5}" type="slidenum">
              <a:rPr lang="en-US" sz="1400" smtClean="0">
                <a:solidFill>
                  <a:schemeClr val="accent1"/>
                </a:solidFill>
                <a:latin typeface="Arial" panose="020B0604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sz="1400" dirty="0">
              <a:solidFill>
                <a:schemeClr val="accent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0C5D79B2-7B90-F14C-A263-A29EE0FADF42}"/>
              </a:ext>
            </a:extLst>
          </p:cNvPr>
          <p:cNvPicPr>
            <a:picLocks noChangeAspect="1"/>
          </p:cNvPicPr>
          <p:nvPr userDrawn="1"/>
        </p:nvPicPr>
        <p:blipFill rotWithShape="1">
          <a:blip r:embed="rId2"/>
          <a:srcRect l="28653" t="47393" r="35180"/>
          <a:stretch/>
        </p:blipFill>
        <p:spPr>
          <a:xfrm>
            <a:off x="9790713" y="5374105"/>
            <a:ext cx="2401287" cy="1483894"/>
          </a:xfrm>
          <a:prstGeom prst="rect">
            <a:avLst/>
          </a:prstGeom>
        </p:spPr>
      </p:pic>
      <p:pic>
        <p:nvPicPr>
          <p:cNvPr id="10" name="Picture 9" descr="A picture containing object, dark, clock, sitting&#10;&#10;Description automatically generated">
            <a:extLst>
              <a:ext uri="{FF2B5EF4-FFF2-40B4-BE49-F238E27FC236}">
                <a16:creationId xmlns:a16="http://schemas.microsoft.com/office/drawing/2014/main" id="{95913746-596A-DB4C-B0F2-4E253CFA9B77}"/>
              </a:ext>
            </a:extLst>
          </p:cNvPr>
          <p:cNvPicPr>
            <a:picLocks noChangeAspect="1"/>
          </p:cNvPicPr>
          <p:nvPr userDrawn="1"/>
        </p:nvPicPr>
        <p:blipFill>
          <a:blip r:embed="rId3"/>
          <a:stretch>
            <a:fillRect/>
          </a:stretch>
        </p:blipFill>
        <p:spPr>
          <a:xfrm>
            <a:off x="838200" y="6281872"/>
            <a:ext cx="1600200" cy="330145"/>
          </a:xfrm>
          <a:prstGeom prst="rect">
            <a:avLst/>
          </a:prstGeom>
        </p:spPr>
      </p:pic>
    </p:spTree>
    <p:extLst>
      <p:ext uri="{BB962C8B-B14F-4D97-AF65-F5344CB8AC3E}">
        <p14:creationId xmlns:p14="http://schemas.microsoft.com/office/powerpoint/2010/main" val="3693914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A3734-AFCC-D44E-81E4-CD1792A504B0}"/>
              </a:ext>
            </a:extLst>
          </p:cNvPr>
          <p:cNvSpPr>
            <a:spLocks noGrp="1"/>
          </p:cNvSpPr>
          <p:nvPr>
            <p:ph type="title"/>
          </p:nvPr>
        </p:nvSpPr>
        <p:spPr/>
        <p:txBody>
          <a:bodyPr/>
          <a:lstStyle/>
          <a:p>
            <a:r>
              <a:rPr lang="en-US"/>
              <a:t>Click to edit Master title style</a:t>
            </a:r>
          </a:p>
        </p:txBody>
      </p:sp>
      <p:sp>
        <p:nvSpPr>
          <p:cNvPr id="8" name="TextBox 7">
            <a:extLst>
              <a:ext uri="{FF2B5EF4-FFF2-40B4-BE49-F238E27FC236}">
                <a16:creationId xmlns:a16="http://schemas.microsoft.com/office/drawing/2014/main" id="{CBF2DA11-3F1F-334F-8642-107F717CB84B}"/>
              </a:ext>
            </a:extLst>
          </p:cNvPr>
          <p:cNvSpPr txBox="1"/>
          <p:nvPr userDrawn="1"/>
        </p:nvSpPr>
        <p:spPr>
          <a:xfrm>
            <a:off x="4820653" y="6311900"/>
            <a:ext cx="255069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F6DB365-CA45-CC4F-A7F8-BB5D04234AC5}" type="slidenum">
              <a:rPr lang="en-US" sz="1400" smtClean="0">
                <a:solidFill>
                  <a:schemeClr val="accent1"/>
                </a:solidFill>
                <a:latin typeface="Arial" panose="020B0604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sz="1400" dirty="0">
              <a:solidFill>
                <a:schemeClr val="accent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2B62ED97-ABD8-4348-9B2D-69B8C5201979}"/>
              </a:ext>
            </a:extLst>
          </p:cNvPr>
          <p:cNvPicPr>
            <a:picLocks noChangeAspect="1"/>
          </p:cNvPicPr>
          <p:nvPr userDrawn="1"/>
        </p:nvPicPr>
        <p:blipFill rotWithShape="1">
          <a:blip r:embed="rId2"/>
          <a:srcRect l="28653" t="47393" r="35180"/>
          <a:stretch/>
        </p:blipFill>
        <p:spPr>
          <a:xfrm>
            <a:off x="9790713" y="5374105"/>
            <a:ext cx="2401287" cy="1483894"/>
          </a:xfrm>
          <a:prstGeom prst="rect">
            <a:avLst/>
          </a:prstGeom>
        </p:spPr>
      </p:pic>
      <p:pic>
        <p:nvPicPr>
          <p:cNvPr id="6" name="Picture 5" descr="A picture containing object, dark, clock, sitting&#10;&#10;Description automatically generated">
            <a:extLst>
              <a:ext uri="{FF2B5EF4-FFF2-40B4-BE49-F238E27FC236}">
                <a16:creationId xmlns:a16="http://schemas.microsoft.com/office/drawing/2014/main" id="{8D679B41-EBA1-0045-BEAF-CD246E76D278}"/>
              </a:ext>
            </a:extLst>
          </p:cNvPr>
          <p:cNvPicPr>
            <a:picLocks noChangeAspect="1"/>
          </p:cNvPicPr>
          <p:nvPr userDrawn="1"/>
        </p:nvPicPr>
        <p:blipFill>
          <a:blip r:embed="rId3"/>
          <a:stretch>
            <a:fillRect/>
          </a:stretch>
        </p:blipFill>
        <p:spPr>
          <a:xfrm>
            <a:off x="838200" y="6281872"/>
            <a:ext cx="1600200" cy="330145"/>
          </a:xfrm>
          <a:prstGeom prst="rect">
            <a:avLst/>
          </a:prstGeom>
        </p:spPr>
      </p:pic>
    </p:spTree>
    <p:extLst>
      <p:ext uri="{BB962C8B-B14F-4D97-AF65-F5344CB8AC3E}">
        <p14:creationId xmlns:p14="http://schemas.microsoft.com/office/powerpoint/2010/main" val="404638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BF08F3-FA5C-BD44-A165-48917A5B4E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044C02D-00CE-4F4E-850D-55AA1DEDB3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6D0F2ED-7D12-6A4A-8FB7-32AF06DC63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1"/>
                </a:solidFill>
                <a:latin typeface="Arial" panose="020B0604020202020204" pitchFamily="34" charset="0"/>
                <a:cs typeface="Arial" panose="020B0604020202020204" pitchFamily="34" charset="0"/>
              </a:defRPr>
            </a:lvl1pPr>
          </a:lstStyle>
          <a:p>
            <a:fld id="{A5A50B05-32BD-2C40-99C8-6099ABB9F631}" type="slidenum">
              <a:rPr lang="en-US" smtClean="0"/>
              <a:pPr/>
              <a:t>‹#›</a:t>
            </a:fld>
            <a:endParaRPr lang="en-US" dirty="0"/>
          </a:p>
        </p:txBody>
      </p:sp>
    </p:spTree>
    <p:extLst>
      <p:ext uri="{BB962C8B-B14F-4D97-AF65-F5344CB8AC3E}">
        <p14:creationId xmlns:p14="http://schemas.microsoft.com/office/powerpoint/2010/main" val="2676601166"/>
      </p:ext>
    </p:extLst>
  </p:cSld>
  <p:clrMap bg1="lt1" tx1="dk1" bg2="lt2" tx2="dk2" accent1="accent1" accent2="accent2" accent3="accent3" accent4="accent4" accent5="accent5" accent6="accent6" hlink="hlink" folHlink="folHlink"/>
  <p:sldLayoutIdLst>
    <p:sldLayoutId id="2147483682" r:id="rId1"/>
    <p:sldLayoutId id="2147483661" r:id="rId2"/>
    <p:sldLayoutId id="2147483672" r:id="rId3"/>
    <p:sldLayoutId id="2147483663" r:id="rId4"/>
    <p:sldLayoutId id="2147483673" r:id="rId5"/>
    <p:sldLayoutId id="2147483662" r:id="rId6"/>
    <p:sldLayoutId id="2147483664" r:id="rId7"/>
    <p:sldLayoutId id="2147483665" r:id="rId8"/>
    <p:sldLayoutId id="2147483666" r:id="rId9"/>
    <p:sldLayoutId id="2147483667" r:id="rId10"/>
    <p:sldLayoutId id="2147483674" r:id="rId11"/>
    <p:sldLayoutId id="2147483668" r:id="rId12"/>
    <p:sldLayoutId id="2147483669" r:id="rId13"/>
    <p:sldLayoutId id="2147483676" r:id="rId14"/>
    <p:sldLayoutId id="2147483677" r:id="rId15"/>
    <p:sldLayoutId id="2147483678" r:id="rId16"/>
    <p:sldLayoutId id="2147483679" r:id="rId17"/>
    <p:sldLayoutId id="2147483680" r:id="rId18"/>
    <p:sldLayoutId id="2147483681"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b="1"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rgbClr val="636A6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rgbClr val="636A6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rgbClr val="636A6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636A6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636A6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7.xml"/><Relationship Id="rId5" Type="http://schemas.openxmlformats.org/officeDocument/2006/relationships/image" Target="../media/image50.emf"/><Relationship Id="rId4" Type="http://schemas.openxmlformats.org/officeDocument/2006/relationships/image" Target="../media/image49.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7.xml"/><Relationship Id="rId4" Type="http://schemas.openxmlformats.org/officeDocument/2006/relationships/image" Target="../media/image53.emf"/></Relationships>
</file>

<file path=ppt/slides/_rels/slide15.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78.png"/><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9.jp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2.xml"/><Relationship Id="rId11" Type="http://schemas.openxmlformats.org/officeDocument/2006/relationships/image" Target="../media/image28.png"/><Relationship Id="rId5" Type="http://schemas.openxmlformats.org/officeDocument/2006/relationships/diagramQuickStyle" Target="../diagrams/quickStyle2.xml"/><Relationship Id="rId10" Type="http://schemas.openxmlformats.org/officeDocument/2006/relationships/image" Target="../media/image27.png"/><Relationship Id="rId4" Type="http://schemas.openxmlformats.org/officeDocument/2006/relationships/diagramLayout" Target="../diagrams/layout2.xml"/><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emf"/><Relationship Id="rId7"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 Id="rId9" Type="http://schemas.openxmlformats.org/officeDocument/2006/relationships/image" Target="../media/image36.png"/></Relationships>
</file>

<file path=ppt/slides/_rels/slide7.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40.jpeg"/><Relationship Id="rId5" Type="http://schemas.openxmlformats.org/officeDocument/2006/relationships/image" Target="../media/image39.jpeg"/><Relationship Id="rId10" Type="http://schemas.openxmlformats.org/officeDocument/2006/relationships/image" Target="../media/image44.png"/><Relationship Id="rId4" Type="http://schemas.openxmlformats.org/officeDocument/2006/relationships/image" Target="../media/image38.jpeg"/><Relationship Id="rId9" Type="http://schemas.openxmlformats.org/officeDocument/2006/relationships/image" Target="../media/image4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30703-A931-2E4B-8BCE-9C82F17AE0D9}"/>
              </a:ext>
            </a:extLst>
          </p:cNvPr>
          <p:cNvSpPr>
            <a:spLocks noGrp="1"/>
          </p:cNvSpPr>
          <p:nvPr>
            <p:ph type="ctrTitle"/>
          </p:nvPr>
        </p:nvSpPr>
        <p:spPr>
          <a:xfrm>
            <a:off x="652148" y="1831447"/>
            <a:ext cx="5252541" cy="2944651"/>
          </a:xfrm>
        </p:spPr>
        <p:txBody>
          <a:bodyPr>
            <a:normAutofit/>
          </a:bodyPr>
          <a:lstStyle/>
          <a:p>
            <a:r>
              <a:rPr lang="en-US" sz="4800" dirty="0"/>
              <a:t>Current Challenges &amp; What’s New in VM</a:t>
            </a:r>
          </a:p>
        </p:txBody>
      </p:sp>
      <p:sp>
        <p:nvSpPr>
          <p:cNvPr id="4" name="Text Placeholder 3">
            <a:extLst>
              <a:ext uri="{FF2B5EF4-FFF2-40B4-BE49-F238E27FC236}">
                <a16:creationId xmlns:a16="http://schemas.microsoft.com/office/drawing/2014/main" id="{84717E41-6233-8D4A-B41E-A8D6F6F7D0F5}"/>
              </a:ext>
            </a:extLst>
          </p:cNvPr>
          <p:cNvSpPr>
            <a:spLocks noGrp="1"/>
          </p:cNvSpPr>
          <p:nvPr>
            <p:ph type="body" sz="quarter" idx="11"/>
          </p:nvPr>
        </p:nvSpPr>
        <p:spPr/>
        <p:txBody>
          <a:bodyPr/>
          <a:lstStyle/>
          <a:p>
            <a:r>
              <a:rPr lang="en-US" dirty="0"/>
              <a:t>IVMA BC – Nov 7, 2023</a:t>
            </a:r>
          </a:p>
        </p:txBody>
      </p:sp>
      <p:sp>
        <p:nvSpPr>
          <p:cNvPr id="6" name="Rectangle 5">
            <a:extLst>
              <a:ext uri="{FF2B5EF4-FFF2-40B4-BE49-F238E27FC236}">
                <a16:creationId xmlns:a16="http://schemas.microsoft.com/office/drawing/2014/main" id="{5C0C0794-6170-304F-9E0C-9ACBA6B67322}"/>
              </a:ext>
            </a:extLst>
          </p:cNvPr>
          <p:cNvSpPr/>
          <p:nvPr/>
        </p:nvSpPr>
        <p:spPr>
          <a:xfrm>
            <a:off x="427181" y="1410512"/>
            <a:ext cx="10244677" cy="3786522"/>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13175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6A2D4-A9C6-A284-73B1-82DF76301BCA}"/>
              </a:ext>
            </a:extLst>
          </p:cNvPr>
          <p:cNvSpPr>
            <a:spLocks noGrp="1"/>
          </p:cNvSpPr>
          <p:nvPr>
            <p:ph type="title"/>
          </p:nvPr>
        </p:nvSpPr>
        <p:spPr>
          <a:xfrm>
            <a:off x="838200" y="365125"/>
            <a:ext cx="10515600" cy="1325563"/>
          </a:xfrm>
        </p:spPr>
        <p:txBody>
          <a:bodyPr anchor="ctr">
            <a:normAutofit/>
          </a:bodyPr>
          <a:lstStyle/>
          <a:p>
            <a:r>
              <a:rPr lang="en-US" dirty="0"/>
              <a:t>Common names for Bassia Scoparia</a:t>
            </a:r>
          </a:p>
        </p:txBody>
      </p:sp>
      <p:sp>
        <p:nvSpPr>
          <p:cNvPr id="6" name="Content Placeholder 5">
            <a:extLst>
              <a:ext uri="{FF2B5EF4-FFF2-40B4-BE49-F238E27FC236}">
                <a16:creationId xmlns:a16="http://schemas.microsoft.com/office/drawing/2014/main" id="{BBF5BD7B-C5B1-F1FF-2E6D-CA44443A5926}"/>
              </a:ext>
            </a:extLst>
          </p:cNvPr>
          <p:cNvSpPr>
            <a:spLocks noGrp="1"/>
          </p:cNvSpPr>
          <p:nvPr>
            <p:ph sz="half" idx="1"/>
          </p:nvPr>
        </p:nvSpPr>
        <p:spPr>
          <a:xfrm>
            <a:off x="838200" y="1825625"/>
            <a:ext cx="5181600" cy="4351338"/>
          </a:xfrm>
        </p:spPr>
        <p:txBody>
          <a:bodyPr>
            <a:normAutofit/>
          </a:bodyPr>
          <a:lstStyle/>
          <a:p>
            <a:r>
              <a:rPr lang="en-US" sz="2600"/>
              <a:t>Kochia</a:t>
            </a:r>
          </a:p>
          <a:p>
            <a:r>
              <a:rPr lang="en-US" sz="2600" err="1"/>
              <a:t>Burningbush</a:t>
            </a:r>
            <a:endParaRPr lang="en-US" sz="2600"/>
          </a:p>
          <a:p>
            <a:r>
              <a:rPr lang="en-US" sz="2600"/>
              <a:t>Fireweed</a:t>
            </a:r>
          </a:p>
          <a:p>
            <a:r>
              <a:rPr lang="en-US" sz="2600"/>
              <a:t>Mexican fireweed</a:t>
            </a:r>
          </a:p>
          <a:p>
            <a:r>
              <a:rPr lang="en-US" sz="2600"/>
              <a:t>Belvedere</a:t>
            </a:r>
          </a:p>
          <a:p>
            <a:r>
              <a:rPr lang="en-US" sz="2600"/>
              <a:t>Summer cypress</a:t>
            </a:r>
          </a:p>
          <a:p>
            <a:r>
              <a:rPr lang="en-US" sz="2600"/>
              <a:t>Mock cypress</a:t>
            </a:r>
          </a:p>
          <a:p>
            <a:r>
              <a:rPr lang="en-US" sz="2600"/>
              <a:t>Common red sage</a:t>
            </a:r>
          </a:p>
          <a:p>
            <a:r>
              <a:rPr lang="en-US" sz="2600"/>
              <a:t>Poor man’s alfalfa</a:t>
            </a:r>
          </a:p>
        </p:txBody>
      </p:sp>
      <p:pic>
        <p:nvPicPr>
          <p:cNvPr id="9" name="Content Placeholder 8">
            <a:extLst>
              <a:ext uri="{FF2B5EF4-FFF2-40B4-BE49-F238E27FC236}">
                <a16:creationId xmlns:a16="http://schemas.microsoft.com/office/drawing/2014/main" id="{6AC3B401-4E26-B4C0-A4D0-EB3DD01B5DE1}"/>
              </a:ext>
            </a:extLst>
          </p:cNvPr>
          <p:cNvPicPr>
            <a:picLocks noGrp="1" noChangeAspect="1"/>
          </p:cNvPicPr>
          <p:nvPr>
            <p:ph sz="half" idx="2"/>
          </p:nvPr>
        </p:nvPicPr>
        <p:blipFill>
          <a:blip r:embed="rId2"/>
          <a:stretch>
            <a:fillRect/>
          </a:stretch>
        </p:blipFill>
        <p:spPr>
          <a:xfrm>
            <a:off x="6631405" y="1825625"/>
            <a:ext cx="4263189" cy="4351338"/>
          </a:xfrm>
          <a:noFill/>
        </p:spPr>
      </p:pic>
    </p:spTree>
    <p:extLst>
      <p:ext uri="{BB962C8B-B14F-4D97-AF65-F5344CB8AC3E}">
        <p14:creationId xmlns:p14="http://schemas.microsoft.com/office/powerpoint/2010/main" val="247935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B2B50-7F6B-A9A8-53BF-9D5C5AD53E62}"/>
              </a:ext>
            </a:extLst>
          </p:cNvPr>
          <p:cNvSpPr>
            <a:spLocks noGrp="1"/>
          </p:cNvSpPr>
          <p:nvPr>
            <p:ph type="title"/>
          </p:nvPr>
        </p:nvSpPr>
        <p:spPr>
          <a:xfrm>
            <a:off x="838200" y="365125"/>
            <a:ext cx="10515600" cy="1325563"/>
          </a:xfrm>
        </p:spPr>
        <p:txBody>
          <a:bodyPr anchor="ctr">
            <a:normAutofit/>
          </a:bodyPr>
          <a:lstStyle/>
          <a:p>
            <a:r>
              <a:rPr lang="en-US" dirty="0"/>
              <a:t>Biology of Kochia</a:t>
            </a:r>
          </a:p>
        </p:txBody>
      </p:sp>
      <p:sp>
        <p:nvSpPr>
          <p:cNvPr id="3" name="Content Placeholder 2">
            <a:extLst>
              <a:ext uri="{FF2B5EF4-FFF2-40B4-BE49-F238E27FC236}">
                <a16:creationId xmlns:a16="http://schemas.microsoft.com/office/drawing/2014/main" id="{84040FD9-4898-F0B1-3088-CE3414FE200F}"/>
              </a:ext>
            </a:extLst>
          </p:cNvPr>
          <p:cNvSpPr>
            <a:spLocks noGrp="1"/>
          </p:cNvSpPr>
          <p:nvPr>
            <p:ph sz="half" idx="1"/>
          </p:nvPr>
        </p:nvSpPr>
        <p:spPr>
          <a:xfrm>
            <a:off x="838200" y="1825625"/>
            <a:ext cx="5181600" cy="4351338"/>
          </a:xfrm>
        </p:spPr>
        <p:txBody>
          <a:bodyPr>
            <a:normAutofit/>
          </a:bodyPr>
          <a:lstStyle/>
          <a:p>
            <a:r>
              <a:rPr lang="en-US" sz="2600" dirty="0"/>
              <a:t>First weed to emerge in spring</a:t>
            </a:r>
          </a:p>
          <a:p>
            <a:r>
              <a:rPr lang="en-US" sz="2600" dirty="0"/>
              <a:t>Genetically diverse</a:t>
            </a:r>
          </a:p>
          <a:p>
            <a:r>
              <a:rPr lang="en-US" sz="2600" dirty="0"/>
              <a:t>Phenotypic plasticity</a:t>
            </a:r>
          </a:p>
          <a:p>
            <a:r>
              <a:rPr lang="en-US" sz="2600" dirty="0"/>
              <a:t>Up to 100,000 seeds plant</a:t>
            </a:r>
          </a:p>
          <a:p>
            <a:r>
              <a:rPr lang="en-US" sz="2600" dirty="0"/>
              <a:t>Tumbleweed</a:t>
            </a:r>
          </a:p>
          <a:p>
            <a:r>
              <a:rPr lang="en-US" sz="2600" dirty="0"/>
              <a:t>Protogynous flowering</a:t>
            </a:r>
          </a:p>
          <a:p>
            <a:r>
              <a:rPr lang="en-US" sz="2600" dirty="0"/>
              <a:t>High seedbank turnover – longevity in soil 1-2 </a:t>
            </a:r>
            <a:r>
              <a:rPr lang="en-US" sz="2600" dirty="0" err="1"/>
              <a:t>yrs</a:t>
            </a:r>
            <a:endParaRPr lang="en-US" sz="2600" dirty="0"/>
          </a:p>
          <a:p>
            <a:r>
              <a:rPr lang="en-US" sz="2600" dirty="0"/>
              <a:t>Heat, drought, saline tolerant</a:t>
            </a:r>
          </a:p>
        </p:txBody>
      </p:sp>
      <p:pic>
        <p:nvPicPr>
          <p:cNvPr id="5" name="Content Placeholder 4">
            <a:extLst>
              <a:ext uri="{FF2B5EF4-FFF2-40B4-BE49-F238E27FC236}">
                <a16:creationId xmlns:a16="http://schemas.microsoft.com/office/drawing/2014/main" id="{955BE84D-69DB-75F0-1A07-11ECECFC8587}"/>
              </a:ext>
            </a:extLst>
          </p:cNvPr>
          <p:cNvPicPr>
            <a:picLocks noGrp="1" noChangeAspect="1"/>
          </p:cNvPicPr>
          <p:nvPr>
            <p:ph sz="half" idx="2"/>
          </p:nvPr>
        </p:nvPicPr>
        <p:blipFill rotWithShape="1">
          <a:blip r:embed="rId2"/>
          <a:srcRect l="21591" r="167" b="-2"/>
          <a:stretch/>
        </p:blipFill>
        <p:spPr>
          <a:xfrm>
            <a:off x="6172200" y="1825625"/>
            <a:ext cx="5181600" cy="4351338"/>
          </a:xfrm>
          <a:prstGeom prst="rect">
            <a:avLst/>
          </a:prstGeom>
          <a:noFill/>
        </p:spPr>
      </p:pic>
    </p:spTree>
    <p:extLst>
      <p:ext uri="{BB962C8B-B14F-4D97-AF65-F5344CB8AC3E}">
        <p14:creationId xmlns:p14="http://schemas.microsoft.com/office/powerpoint/2010/main" val="336840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E109B-0086-6249-F576-7CC22CA22B14}"/>
              </a:ext>
            </a:extLst>
          </p:cNvPr>
          <p:cNvSpPr>
            <a:spLocks noGrp="1"/>
          </p:cNvSpPr>
          <p:nvPr>
            <p:ph type="title"/>
          </p:nvPr>
        </p:nvSpPr>
        <p:spPr/>
        <p:txBody>
          <a:bodyPr/>
          <a:lstStyle/>
          <a:p>
            <a:r>
              <a:rPr lang="en-US" dirty="0"/>
              <a:t>Morphology</a:t>
            </a:r>
          </a:p>
        </p:txBody>
      </p:sp>
      <p:sp>
        <p:nvSpPr>
          <p:cNvPr id="3" name="Content Placeholder 2">
            <a:extLst>
              <a:ext uri="{FF2B5EF4-FFF2-40B4-BE49-F238E27FC236}">
                <a16:creationId xmlns:a16="http://schemas.microsoft.com/office/drawing/2014/main" id="{A4300A24-B07A-F4EC-0AD4-675E0787F3AD}"/>
              </a:ext>
            </a:extLst>
          </p:cNvPr>
          <p:cNvSpPr>
            <a:spLocks noGrp="1"/>
          </p:cNvSpPr>
          <p:nvPr>
            <p:ph sz="half" idx="1"/>
          </p:nvPr>
        </p:nvSpPr>
        <p:spPr/>
        <p:txBody>
          <a:bodyPr/>
          <a:lstStyle/>
          <a:p>
            <a:r>
              <a:rPr lang="en-US" dirty="0"/>
              <a:t>Alternate linear to narrowly ovate-shaped leaves with fringed hairs on margins</a:t>
            </a:r>
          </a:p>
          <a:p>
            <a:pPr lvl="1"/>
            <a:r>
              <a:rPr lang="en-US" dirty="0"/>
              <a:t>Lime-green to grayish-green color, turning brown at maturity</a:t>
            </a:r>
          </a:p>
          <a:p>
            <a:pPr lvl="1"/>
            <a:r>
              <a:rPr lang="en-US" dirty="0"/>
              <a:t>About 5-6x longer than wide</a:t>
            </a:r>
          </a:p>
          <a:p>
            <a:r>
              <a:rPr lang="en-US" dirty="0"/>
              <a:t>Conical shaped plants with many branched stems</a:t>
            </a:r>
          </a:p>
          <a:p>
            <a:pPr lvl="1"/>
            <a:r>
              <a:rPr lang="en-US" dirty="0"/>
              <a:t>Typically ~1 m high</a:t>
            </a:r>
          </a:p>
          <a:p>
            <a:pPr lvl="1"/>
            <a:r>
              <a:rPr lang="en-US" dirty="0"/>
              <a:t>Up to 2.25 m high</a:t>
            </a:r>
          </a:p>
        </p:txBody>
      </p:sp>
      <p:pic>
        <p:nvPicPr>
          <p:cNvPr id="6" name="Content Placeholder 5">
            <a:extLst>
              <a:ext uri="{FF2B5EF4-FFF2-40B4-BE49-F238E27FC236}">
                <a16:creationId xmlns:a16="http://schemas.microsoft.com/office/drawing/2014/main" id="{6C835F6C-1E6F-49A2-77D5-036064E826BD}"/>
              </a:ext>
            </a:extLst>
          </p:cNvPr>
          <p:cNvPicPr>
            <a:picLocks noGrp="1" noChangeAspect="1"/>
          </p:cNvPicPr>
          <p:nvPr>
            <p:ph sz="half" idx="2"/>
          </p:nvPr>
        </p:nvPicPr>
        <p:blipFill>
          <a:blip r:embed="rId2"/>
          <a:stretch>
            <a:fillRect/>
          </a:stretch>
        </p:blipFill>
        <p:spPr>
          <a:xfrm>
            <a:off x="6172202" y="1406844"/>
            <a:ext cx="2453833" cy="2417207"/>
          </a:xfrm>
        </p:spPr>
      </p:pic>
      <p:pic>
        <p:nvPicPr>
          <p:cNvPr id="8" name="Picture 7">
            <a:extLst>
              <a:ext uri="{FF2B5EF4-FFF2-40B4-BE49-F238E27FC236}">
                <a16:creationId xmlns:a16="http://schemas.microsoft.com/office/drawing/2014/main" id="{A840988C-B525-4E36-4792-CB06CCD79ABB}"/>
              </a:ext>
            </a:extLst>
          </p:cNvPr>
          <p:cNvPicPr>
            <a:picLocks noChangeAspect="1"/>
          </p:cNvPicPr>
          <p:nvPr/>
        </p:nvPicPr>
        <p:blipFill>
          <a:blip r:embed="rId3"/>
          <a:stretch>
            <a:fillRect/>
          </a:stretch>
        </p:blipFill>
        <p:spPr>
          <a:xfrm>
            <a:off x="8941880" y="1406845"/>
            <a:ext cx="2453833" cy="2417206"/>
          </a:xfrm>
          <a:prstGeom prst="rect">
            <a:avLst/>
          </a:prstGeom>
        </p:spPr>
      </p:pic>
      <p:pic>
        <p:nvPicPr>
          <p:cNvPr id="10" name="Picture 9">
            <a:extLst>
              <a:ext uri="{FF2B5EF4-FFF2-40B4-BE49-F238E27FC236}">
                <a16:creationId xmlns:a16="http://schemas.microsoft.com/office/drawing/2014/main" id="{F40FB7C1-1B39-9B08-53FE-92B7DF3C99FD}"/>
              </a:ext>
            </a:extLst>
          </p:cNvPr>
          <p:cNvPicPr>
            <a:picLocks noChangeAspect="1"/>
          </p:cNvPicPr>
          <p:nvPr/>
        </p:nvPicPr>
        <p:blipFill>
          <a:blip r:embed="rId4"/>
          <a:stretch>
            <a:fillRect/>
          </a:stretch>
        </p:blipFill>
        <p:spPr>
          <a:xfrm>
            <a:off x="6172202" y="3921349"/>
            <a:ext cx="2453833" cy="2355115"/>
          </a:xfrm>
          <a:prstGeom prst="rect">
            <a:avLst/>
          </a:prstGeom>
        </p:spPr>
      </p:pic>
      <p:pic>
        <p:nvPicPr>
          <p:cNvPr id="12" name="Picture 11">
            <a:extLst>
              <a:ext uri="{FF2B5EF4-FFF2-40B4-BE49-F238E27FC236}">
                <a16:creationId xmlns:a16="http://schemas.microsoft.com/office/drawing/2014/main" id="{BED15E3F-2981-14DE-6BA8-91D2B08ED219}"/>
              </a:ext>
            </a:extLst>
          </p:cNvPr>
          <p:cNvPicPr>
            <a:picLocks noChangeAspect="1"/>
          </p:cNvPicPr>
          <p:nvPr/>
        </p:nvPicPr>
        <p:blipFill>
          <a:blip r:embed="rId5"/>
          <a:stretch>
            <a:fillRect/>
          </a:stretch>
        </p:blipFill>
        <p:spPr>
          <a:xfrm>
            <a:off x="8941880" y="3921349"/>
            <a:ext cx="2453833" cy="2355115"/>
          </a:xfrm>
          <a:prstGeom prst="rect">
            <a:avLst/>
          </a:prstGeom>
        </p:spPr>
      </p:pic>
    </p:spTree>
    <p:extLst>
      <p:ext uri="{BB962C8B-B14F-4D97-AF65-F5344CB8AC3E}">
        <p14:creationId xmlns:p14="http://schemas.microsoft.com/office/powerpoint/2010/main" val="180977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0CB9E-50BB-6480-36AA-37495488BF78}"/>
              </a:ext>
            </a:extLst>
          </p:cNvPr>
          <p:cNvSpPr>
            <a:spLocks noGrp="1"/>
          </p:cNvSpPr>
          <p:nvPr>
            <p:ph type="title"/>
          </p:nvPr>
        </p:nvSpPr>
        <p:spPr/>
        <p:txBody>
          <a:bodyPr/>
          <a:lstStyle/>
          <a:p>
            <a:r>
              <a:rPr lang="en-US" dirty="0"/>
              <a:t>Rooted for success</a:t>
            </a:r>
          </a:p>
        </p:txBody>
      </p:sp>
      <p:sp>
        <p:nvSpPr>
          <p:cNvPr id="3" name="Content Placeholder 2">
            <a:extLst>
              <a:ext uri="{FF2B5EF4-FFF2-40B4-BE49-F238E27FC236}">
                <a16:creationId xmlns:a16="http://schemas.microsoft.com/office/drawing/2014/main" id="{642FDF38-AAD7-0F55-A35A-394403146007}"/>
              </a:ext>
            </a:extLst>
          </p:cNvPr>
          <p:cNvSpPr>
            <a:spLocks noGrp="1"/>
          </p:cNvSpPr>
          <p:nvPr>
            <p:ph idx="1"/>
          </p:nvPr>
        </p:nvSpPr>
        <p:spPr/>
        <p:txBody>
          <a:bodyPr/>
          <a:lstStyle/>
          <a:p>
            <a:r>
              <a:rPr lang="en-US" dirty="0"/>
              <a:t>Kochia roots typically extend 1.8-2.5 m deep; ~3 times as deep as tall</a:t>
            </a:r>
          </a:p>
          <a:p>
            <a:r>
              <a:rPr lang="en-US" dirty="0"/>
              <a:t>Lateral roots ~ 10cm below the soil surface extended up to 2.4 m</a:t>
            </a:r>
          </a:p>
          <a:p>
            <a:r>
              <a:rPr lang="en-US" dirty="0"/>
              <a:t>Kochia without competition has been found with root diameters of 6.7m </a:t>
            </a:r>
          </a:p>
        </p:txBody>
      </p:sp>
    </p:spTree>
    <p:extLst>
      <p:ext uri="{BB962C8B-B14F-4D97-AF65-F5344CB8AC3E}">
        <p14:creationId xmlns:p14="http://schemas.microsoft.com/office/powerpoint/2010/main" val="117744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C7550-C57F-D3FF-A51B-BE05896FF58C}"/>
              </a:ext>
            </a:extLst>
          </p:cNvPr>
          <p:cNvSpPr>
            <a:spLocks noGrp="1"/>
          </p:cNvSpPr>
          <p:nvPr>
            <p:ph type="title"/>
          </p:nvPr>
        </p:nvSpPr>
        <p:spPr/>
        <p:txBody>
          <a:bodyPr/>
          <a:lstStyle/>
          <a:p>
            <a:r>
              <a:rPr lang="en-US" dirty="0"/>
              <a:t>Kochia Weediness and Impact</a:t>
            </a:r>
          </a:p>
        </p:txBody>
      </p:sp>
      <p:sp>
        <p:nvSpPr>
          <p:cNvPr id="3" name="Content Placeholder 2">
            <a:extLst>
              <a:ext uri="{FF2B5EF4-FFF2-40B4-BE49-F238E27FC236}">
                <a16:creationId xmlns:a16="http://schemas.microsoft.com/office/drawing/2014/main" id="{CFAF3D3F-2F06-16ED-A582-AF06C89A85F7}"/>
              </a:ext>
            </a:extLst>
          </p:cNvPr>
          <p:cNvSpPr>
            <a:spLocks noGrp="1"/>
          </p:cNvSpPr>
          <p:nvPr>
            <p:ph sz="half" idx="1"/>
          </p:nvPr>
        </p:nvSpPr>
        <p:spPr/>
        <p:txBody>
          <a:bodyPr/>
          <a:lstStyle/>
          <a:p>
            <a:r>
              <a:rPr lang="en-US" dirty="0"/>
              <a:t>Highly invasive/noxious</a:t>
            </a:r>
          </a:p>
          <a:p>
            <a:r>
              <a:rPr lang="en-US" dirty="0"/>
              <a:t>May displace desirable vegetation</a:t>
            </a:r>
          </a:p>
          <a:p>
            <a:r>
              <a:rPr lang="en-US" dirty="0"/>
              <a:t>High forage value when young but can be toxic to livestock &amp; wildlife</a:t>
            </a:r>
          </a:p>
          <a:p>
            <a:r>
              <a:rPr lang="en-US" dirty="0"/>
              <a:t>Seed valuable for upland game birds</a:t>
            </a:r>
          </a:p>
        </p:txBody>
      </p:sp>
      <p:pic>
        <p:nvPicPr>
          <p:cNvPr id="6" name="Content Placeholder 5">
            <a:extLst>
              <a:ext uri="{FF2B5EF4-FFF2-40B4-BE49-F238E27FC236}">
                <a16:creationId xmlns:a16="http://schemas.microsoft.com/office/drawing/2014/main" id="{1FC9BE40-AF83-0627-7287-5AC951AA0E07}"/>
              </a:ext>
            </a:extLst>
          </p:cNvPr>
          <p:cNvPicPr>
            <a:picLocks noGrp="1" noChangeAspect="1"/>
          </p:cNvPicPr>
          <p:nvPr>
            <p:ph sz="half" idx="2"/>
          </p:nvPr>
        </p:nvPicPr>
        <p:blipFill>
          <a:blip r:embed="rId2"/>
          <a:stretch>
            <a:fillRect/>
          </a:stretch>
        </p:blipFill>
        <p:spPr>
          <a:xfrm>
            <a:off x="5471337" y="1736430"/>
            <a:ext cx="3312740" cy="2976123"/>
          </a:xfrm>
        </p:spPr>
      </p:pic>
      <p:pic>
        <p:nvPicPr>
          <p:cNvPr id="8" name="Picture 7">
            <a:extLst>
              <a:ext uri="{FF2B5EF4-FFF2-40B4-BE49-F238E27FC236}">
                <a16:creationId xmlns:a16="http://schemas.microsoft.com/office/drawing/2014/main" id="{640F82D4-393E-2951-A40C-055080F2A726}"/>
              </a:ext>
            </a:extLst>
          </p:cNvPr>
          <p:cNvPicPr>
            <a:picLocks noChangeAspect="1"/>
          </p:cNvPicPr>
          <p:nvPr/>
        </p:nvPicPr>
        <p:blipFill>
          <a:blip r:embed="rId3"/>
          <a:stretch>
            <a:fillRect/>
          </a:stretch>
        </p:blipFill>
        <p:spPr>
          <a:xfrm>
            <a:off x="8906893" y="1702421"/>
            <a:ext cx="2883029" cy="2976123"/>
          </a:xfrm>
          <a:prstGeom prst="rect">
            <a:avLst/>
          </a:prstGeom>
        </p:spPr>
      </p:pic>
      <p:pic>
        <p:nvPicPr>
          <p:cNvPr id="10" name="Picture 9">
            <a:extLst>
              <a:ext uri="{FF2B5EF4-FFF2-40B4-BE49-F238E27FC236}">
                <a16:creationId xmlns:a16="http://schemas.microsoft.com/office/drawing/2014/main" id="{E6C36A0C-24ED-B5B1-A047-9FCE0A5BC261}"/>
              </a:ext>
            </a:extLst>
          </p:cNvPr>
          <p:cNvPicPr>
            <a:picLocks noChangeAspect="1"/>
          </p:cNvPicPr>
          <p:nvPr/>
        </p:nvPicPr>
        <p:blipFill>
          <a:blip r:embed="rId4"/>
          <a:stretch>
            <a:fillRect/>
          </a:stretch>
        </p:blipFill>
        <p:spPr>
          <a:xfrm>
            <a:off x="5805791" y="4826315"/>
            <a:ext cx="5548009" cy="1857593"/>
          </a:xfrm>
          <a:prstGeom prst="rect">
            <a:avLst/>
          </a:prstGeom>
        </p:spPr>
      </p:pic>
    </p:spTree>
    <p:extLst>
      <p:ext uri="{BB962C8B-B14F-4D97-AF65-F5344CB8AC3E}">
        <p14:creationId xmlns:p14="http://schemas.microsoft.com/office/powerpoint/2010/main" val="113186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23213-0173-AB19-70EB-6E3281E5E9B5}"/>
              </a:ext>
            </a:extLst>
          </p:cNvPr>
          <p:cNvSpPr>
            <a:spLocks noGrp="1"/>
          </p:cNvSpPr>
          <p:nvPr>
            <p:ph type="title"/>
          </p:nvPr>
        </p:nvSpPr>
        <p:spPr>
          <a:xfrm>
            <a:off x="838200" y="365125"/>
            <a:ext cx="10515600" cy="1325563"/>
          </a:xfrm>
        </p:spPr>
        <p:txBody>
          <a:bodyPr anchor="ctr">
            <a:normAutofit/>
          </a:bodyPr>
          <a:lstStyle/>
          <a:p>
            <a:r>
              <a:rPr lang="en-US" dirty="0"/>
              <a:t>Genetic Diversity</a:t>
            </a:r>
          </a:p>
        </p:txBody>
      </p:sp>
      <p:sp>
        <p:nvSpPr>
          <p:cNvPr id="3" name="Content Placeholder 2">
            <a:extLst>
              <a:ext uri="{FF2B5EF4-FFF2-40B4-BE49-F238E27FC236}">
                <a16:creationId xmlns:a16="http://schemas.microsoft.com/office/drawing/2014/main" id="{A254D9D3-74CB-ADCA-977C-CCD7FAF9E699}"/>
              </a:ext>
            </a:extLst>
          </p:cNvPr>
          <p:cNvSpPr>
            <a:spLocks noGrp="1"/>
          </p:cNvSpPr>
          <p:nvPr>
            <p:ph sz="half" idx="1"/>
          </p:nvPr>
        </p:nvSpPr>
        <p:spPr>
          <a:xfrm>
            <a:off x="838200" y="1825625"/>
            <a:ext cx="5181600" cy="4351338"/>
          </a:xfrm>
        </p:spPr>
        <p:txBody>
          <a:bodyPr>
            <a:normAutofit/>
          </a:bodyPr>
          <a:lstStyle/>
          <a:p>
            <a:r>
              <a:rPr lang="en-US" sz="2600"/>
              <a:t>Genetic diversity and morphological characteristics vary widely</a:t>
            </a:r>
          </a:p>
          <a:p>
            <a:r>
              <a:rPr lang="en-US" sz="2600"/>
              <a:t>Greater diversity within population (90%) than between populations</a:t>
            </a:r>
          </a:p>
          <a:p>
            <a:r>
              <a:rPr lang="en-US" sz="2600"/>
              <a:t>High genetic diversity is maintained through substantial gene flow, aided by cross pollination and seed dispersal over long distances</a:t>
            </a:r>
          </a:p>
        </p:txBody>
      </p:sp>
      <p:pic>
        <p:nvPicPr>
          <p:cNvPr id="6" name="Content Placeholder 5">
            <a:extLst>
              <a:ext uri="{FF2B5EF4-FFF2-40B4-BE49-F238E27FC236}">
                <a16:creationId xmlns:a16="http://schemas.microsoft.com/office/drawing/2014/main" id="{664CC35C-7801-BEA0-63E2-32452FF0AD1E}"/>
              </a:ext>
            </a:extLst>
          </p:cNvPr>
          <p:cNvPicPr>
            <a:picLocks noGrp="1" noChangeAspect="1"/>
          </p:cNvPicPr>
          <p:nvPr>
            <p:ph sz="half" idx="2"/>
          </p:nvPr>
        </p:nvPicPr>
        <p:blipFill>
          <a:blip r:embed="rId2"/>
          <a:stretch>
            <a:fillRect/>
          </a:stretch>
        </p:blipFill>
        <p:spPr>
          <a:xfrm>
            <a:off x="6172200" y="2099245"/>
            <a:ext cx="5181600" cy="3804098"/>
          </a:xfrm>
          <a:noFill/>
        </p:spPr>
      </p:pic>
    </p:spTree>
    <p:extLst>
      <p:ext uri="{BB962C8B-B14F-4D97-AF65-F5344CB8AC3E}">
        <p14:creationId xmlns:p14="http://schemas.microsoft.com/office/powerpoint/2010/main" val="839639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1D579-8607-01B0-1A07-F8887C1B4601}"/>
              </a:ext>
            </a:extLst>
          </p:cNvPr>
          <p:cNvSpPr>
            <a:spLocks noGrp="1"/>
          </p:cNvSpPr>
          <p:nvPr>
            <p:ph type="title"/>
          </p:nvPr>
        </p:nvSpPr>
        <p:spPr>
          <a:xfrm>
            <a:off x="838200" y="365125"/>
            <a:ext cx="10515600" cy="1325563"/>
          </a:xfrm>
        </p:spPr>
        <p:txBody>
          <a:bodyPr anchor="ctr">
            <a:normAutofit/>
          </a:bodyPr>
          <a:lstStyle/>
          <a:p>
            <a:r>
              <a:rPr lang="en-US" dirty="0"/>
              <a:t>Herbicide Resistance</a:t>
            </a:r>
          </a:p>
        </p:txBody>
      </p:sp>
      <p:sp>
        <p:nvSpPr>
          <p:cNvPr id="3" name="Content Placeholder 2">
            <a:extLst>
              <a:ext uri="{FF2B5EF4-FFF2-40B4-BE49-F238E27FC236}">
                <a16:creationId xmlns:a16="http://schemas.microsoft.com/office/drawing/2014/main" id="{8C51C55B-398F-7914-460D-1278F1E36A95}"/>
              </a:ext>
            </a:extLst>
          </p:cNvPr>
          <p:cNvSpPr>
            <a:spLocks noGrp="1"/>
          </p:cNvSpPr>
          <p:nvPr>
            <p:ph sz="half" idx="1"/>
          </p:nvPr>
        </p:nvSpPr>
        <p:spPr>
          <a:xfrm>
            <a:off x="838200" y="1825625"/>
            <a:ext cx="5181600" cy="4351338"/>
          </a:xfrm>
        </p:spPr>
        <p:txBody>
          <a:bodyPr>
            <a:normAutofit/>
          </a:bodyPr>
          <a:lstStyle/>
          <a:p>
            <a:r>
              <a:rPr lang="en-US" sz="2400" dirty="0"/>
              <a:t>Resistance found to 4 herbicide families.</a:t>
            </a:r>
          </a:p>
          <a:p>
            <a:pPr lvl="1"/>
            <a:r>
              <a:rPr lang="en-US" dirty="0"/>
              <a:t>Photosystem II inhibitors, e.g. triazines – Group 5</a:t>
            </a:r>
          </a:p>
          <a:p>
            <a:pPr lvl="1"/>
            <a:r>
              <a:rPr lang="en-US" dirty="0"/>
              <a:t>ALS inhibitors, e.g. sulfonylureas – Group 2</a:t>
            </a:r>
          </a:p>
          <a:p>
            <a:pPr lvl="1"/>
            <a:r>
              <a:rPr lang="en-US" dirty="0"/>
              <a:t>EPSPS inhibitors, e.g. glyphosate – Group 9</a:t>
            </a:r>
          </a:p>
          <a:p>
            <a:pPr lvl="1"/>
            <a:r>
              <a:rPr lang="en-US" dirty="0"/>
              <a:t>Synthetic auxins, e.g. dicamba &amp; </a:t>
            </a:r>
            <a:r>
              <a:rPr lang="en-US" dirty="0" err="1"/>
              <a:t>fluroxypyr</a:t>
            </a:r>
            <a:r>
              <a:rPr lang="en-US" dirty="0"/>
              <a:t> – Group 4</a:t>
            </a:r>
          </a:p>
          <a:p>
            <a:r>
              <a:rPr lang="en-US" sz="2400" dirty="0"/>
              <a:t>Multiple resistance: 2 or more SOA</a:t>
            </a:r>
          </a:p>
        </p:txBody>
      </p:sp>
      <p:pic>
        <p:nvPicPr>
          <p:cNvPr id="6" name="Content Placeholder 5">
            <a:extLst>
              <a:ext uri="{FF2B5EF4-FFF2-40B4-BE49-F238E27FC236}">
                <a16:creationId xmlns:a16="http://schemas.microsoft.com/office/drawing/2014/main" id="{78E31DD4-417C-9BB5-F792-538E997CAD61}"/>
              </a:ext>
            </a:extLst>
          </p:cNvPr>
          <p:cNvPicPr>
            <a:picLocks noGrp="1" noChangeAspect="1"/>
          </p:cNvPicPr>
          <p:nvPr>
            <p:ph sz="half" idx="2"/>
          </p:nvPr>
        </p:nvPicPr>
        <p:blipFill>
          <a:blip r:embed="rId2"/>
          <a:stretch>
            <a:fillRect/>
          </a:stretch>
        </p:blipFill>
        <p:spPr>
          <a:xfrm>
            <a:off x="6172202" y="1690688"/>
            <a:ext cx="5181600" cy="4251960"/>
          </a:xfrm>
          <a:noFill/>
        </p:spPr>
      </p:pic>
      <p:sp>
        <p:nvSpPr>
          <p:cNvPr id="7" name="TextBox 6">
            <a:extLst>
              <a:ext uri="{FF2B5EF4-FFF2-40B4-BE49-F238E27FC236}">
                <a16:creationId xmlns:a16="http://schemas.microsoft.com/office/drawing/2014/main" id="{3215670B-3912-AE4E-3346-0CA3A250BB0C}"/>
              </a:ext>
            </a:extLst>
          </p:cNvPr>
          <p:cNvSpPr txBox="1"/>
          <p:nvPr/>
        </p:nvSpPr>
        <p:spPr>
          <a:xfrm>
            <a:off x="6172202" y="5992297"/>
            <a:ext cx="5181600" cy="276999"/>
          </a:xfrm>
          <a:prstGeom prst="rect">
            <a:avLst/>
          </a:prstGeom>
          <a:noFill/>
        </p:spPr>
        <p:txBody>
          <a:bodyPr wrap="square" rtlCol="0">
            <a:spAutoFit/>
          </a:bodyPr>
          <a:lstStyle/>
          <a:p>
            <a:r>
              <a:rPr lang="en-US" sz="1200" dirty="0"/>
              <a:t>2017 studies across kochia populations in AB &amp; SK</a:t>
            </a:r>
          </a:p>
        </p:txBody>
      </p:sp>
    </p:spTree>
    <p:extLst>
      <p:ext uri="{BB962C8B-B14F-4D97-AF65-F5344CB8AC3E}">
        <p14:creationId xmlns:p14="http://schemas.microsoft.com/office/powerpoint/2010/main" val="3112501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E879D00-ABE0-B30C-E04B-3756115A1DE2}"/>
              </a:ext>
            </a:extLst>
          </p:cNvPr>
          <p:cNvSpPr>
            <a:spLocks noGrp="1"/>
          </p:cNvSpPr>
          <p:nvPr>
            <p:ph type="ctrTitle"/>
          </p:nvPr>
        </p:nvSpPr>
        <p:spPr/>
        <p:txBody>
          <a:bodyPr>
            <a:normAutofit fontScale="90000"/>
          </a:bodyPr>
          <a:lstStyle/>
          <a:p>
            <a:r>
              <a:rPr lang="en-US" dirty="0"/>
              <a:t>What Herbicide options do we have?</a:t>
            </a:r>
          </a:p>
        </p:txBody>
      </p:sp>
      <p:sp>
        <p:nvSpPr>
          <p:cNvPr id="8" name="Subtitle 7">
            <a:extLst>
              <a:ext uri="{FF2B5EF4-FFF2-40B4-BE49-F238E27FC236}">
                <a16:creationId xmlns:a16="http://schemas.microsoft.com/office/drawing/2014/main" id="{D472D43C-FC6B-C186-60E8-41E5ED76B023}"/>
              </a:ext>
            </a:extLst>
          </p:cNvPr>
          <p:cNvSpPr>
            <a:spLocks noGrp="1"/>
          </p:cNvSpPr>
          <p:nvPr>
            <p:ph type="subTitle" idx="1"/>
          </p:nvPr>
        </p:nvSpPr>
        <p:spPr/>
        <p:txBody>
          <a:bodyPr/>
          <a:lstStyle/>
          <a:p>
            <a:endParaRPr lang="en-US"/>
          </a:p>
        </p:txBody>
      </p:sp>
      <p:sp>
        <p:nvSpPr>
          <p:cNvPr id="9" name="Text Placeholder 8">
            <a:extLst>
              <a:ext uri="{FF2B5EF4-FFF2-40B4-BE49-F238E27FC236}">
                <a16:creationId xmlns:a16="http://schemas.microsoft.com/office/drawing/2014/main" id="{3D35D57B-6FF8-A26A-BD71-C9B72A31ED47}"/>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775326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D155B-546D-EC64-4A09-90DFEFA7C043}"/>
              </a:ext>
            </a:extLst>
          </p:cNvPr>
          <p:cNvSpPr>
            <a:spLocks noGrp="1"/>
          </p:cNvSpPr>
          <p:nvPr>
            <p:ph type="title"/>
          </p:nvPr>
        </p:nvSpPr>
        <p:spPr/>
        <p:txBody>
          <a:bodyPr/>
          <a:lstStyle/>
          <a:p>
            <a:r>
              <a:rPr lang="en-US" dirty="0"/>
              <a:t>Herbicide Options</a:t>
            </a:r>
          </a:p>
        </p:txBody>
      </p:sp>
      <p:sp>
        <p:nvSpPr>
          <p:cNvPr id="3" name="Content Placeholder 2">
            <a:extLst>
              <a:ext uri="{FF2B5EF4-FFF2-40B4-BE49-F238E27FC236}">
                <a16:creationId xmlns:a16="http://schemas.microsoft.com/office/drawing/2014/main" id="{992BDCBD-F48B-D872-B4B8-CA4A59E5202A}"/>
              </a:ext>
            </a:extLst>
          </p:cNvPr>
          <p:cNvSpPr>
            <a:spLocks noGrp="1"/>
          </p:cNvSpPr>
          <p:nvPr>
            <p:ph sz="half" idx="1"/>
          </p:nvPr>
        </p:nvSpPr>
        <p:spPr/>
        <p:txBody>
          <a:bodyPr/>
          <a:lstStyle/>
          <a:p>
            <a:pPr marL="0" indent="0">
              <a:buNone/>
            </a:pPr>
            <a:r>
              <a:rPr lang="en-US" dirty="0"/>
              <a:t>Sightline</a:t>
            </a:r>
          </a:p>
          <a:p>
            <a:r>
              <a:rPr lang="en-US" dirty="0"/>
              <a:t>Sightline B – </a:t>
            </a:r>
            <a:r>
              <a:rPr lang="en-US" dirty="0" err="1"/>
              <a:t>Fluroxypyr</a:t>
            </a:r>
            <a:endParaRPr lang="en-US" dirty="0"/>
          </a:p>
          <a:p>
            <a:r>
              <a:rPr lang="en-US" dirty="0"/>
              <a:t>Group 2 &amp; 4</a:t>
            </a:r>
          </a:p>
          <a:p>
            <a:r>
              <a:rPr lang="en-US" dirty="0"/>
              <a:t>2-8 leaf stage of kochia</a:t>
            </a:r>
          </a:p>
          <a:p>
            <a:r>
              <a:rPr lang="en-US" dirty="0"/>
              <a:t>0.42L/ha – suppression</a:t>
            </a:r>
          </a:p>
          <a:p>
            <a:r>
              <a:rPr lang="en-US" dirty="0"/>
              <a:t>0.84L/ha – control</a:t>
            </a:r>
          </a:p>
          <a:p>
            <a:endParaRPr lang="en-US" dirty="0"/>
          </a:p>
        </p:txBody>
      </p:sp>
      <p:sp>
        <p:nvSpPr>
          <p:cNvPr id="4" name="Content Placeholder 3">
            <a:extLst>
              <a:ext uri="{FF2B5EF4-FFF2-40B4-BE49-F238E27FC236}">
                <a16:creationId xmlns:a16="http://schemas.microsoft.com/office/drawing/2014/main" id="{35080347-CE8E-DDB4-361F-2F305BD02C99}"/>
              </a:ext>
            </a:extLst>
          </p:cNvPr>
          <p:cNvSpPr>
            <a:spLocks noGrp="1"/>
          </p:cNvSpPr>
          <p:nvPr>
            <p:ph sz="half" idx="2"/>
          </p:nvPr>
        </p:nvSpPr>
        <p:spPr/>
        <p:txBody>
          <a:bodyPr/>
          <a:lstStyle/>
          <a:p>
            <a:pPr marL="0" indent="0">
              <a:buNone/>
            </a:pPr>
            <a:r>
              <a:rPr lang="en-US" dirty="0"/>
              <a:t>Detail</a:t>
            </a:r>
          </a:p>
          <a:p>
            <a:r>
              <a:rPr lang="en-US" dirty="0" err="1"/>
              <a:t>Saflufenacil</a:t>
            </a:r>
            <a:r>
              <a:rPr lang="en-US" dirty="0"/>
              <a:t> – Group 14</a:t>
            </a:r>
          </a:p>
          <a:p>
            <a:r>
              <a:rPr lang="en-US" dirty="0"/>
              <a:t>Post Emergent Control – 145ml-290ml/ha</a:t>
            </a:r>
          </a:p>
          <a:p>
            <a:r>
              <a:rPr lang="en-US" dirty="0"/>
              <a:t>Post-emergence and residual pre-emergence control 435 ml/ha</a:t>
            </a:r>
          </a:p>
          <a:p>
            <a:r>
              <a:rPr lang="en-US" dirty="0"/>
              <a:t>Non-Ionic Surfactant required at 0.5% v/v </a:t>
            </a:r>
          </a:p>
          <a:p>
            <a:endParaRPr lang="en-US" dirty="0"/>
          </a:p>
        </p:txBody>
      </p:sp>
    </p:spTree>
    <p:extLst>
      <p:ext uri="{BB962C8B-B14F-4D97-AF65-F5344CB8AC3E}">
        <p14:creationId xmlns:p14="http://schemas.microsoft.com/office/powerpoint/2010/main" val="1245058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14F7D-8C0A-1457-E244-9638C8AEC0A6}"/>
              </a:ext>
            </a:extLst>
          </p:cNvPr>
          <p:cNvSpPr>
            <a:spLocks noGrp="1"/>
          </p:cNvSpPr>
          <p:nvPr>
            <p:ph type="title"/>
          </p:nvPr>
        </p:nvSpPr>
        <p:spPr/>
        <p:txBody>
          <a:bodyPr/>
          <a:lstStyle/>
          <a:p>
            <a:r>
              <a:rPr lang="en-US" dirty="0"/>
              <a:t>Herbicide Options</a:t>
            </a:r>
          </a:p>
        </p:txBody>
      </p:sp>
      <p:sp>
        <p:nvSpPr>
          <p:cNvPr id="3" name="Content Placeholder 2">
            <a:extLst>
              <a:ext uri="{FF2B5EF4-FFF2-40B4-BE49-F238E27FC236}">
                <a16:creationId xmlns:a16="http://schemas.microsoft.com/office/drawing/2014/main" id="{B39252BB-BE57-FBBA-2840-8476BA631547}"/>
              </a:ext>
            </a:extLst>
          </p:cNvPr>
          <p:cNvSpPr>
            <a:spLocks noGrp="1"/>
          </p:cNvSpPr>
          <p:nvPr>
            <p:ph sz="half" idx="1"/>
          </p:nvPr>
        </p:nvSpPr>
        <p:spPr/>
        <p:txBody>
          <a:bodyPr/>
          <a:lstStyle/>
          <a:p>
            <a:pPr marL="0" indent="0">
              <a:buNone/>
            </a:pPr>
            <a:r>
              <a:rPr lang="en-US" dirty="0" err="1"/>
              <a:t>Octtain</a:t>
            </a:r>
            <a:r>
              <a:rPr lang="en-US" dirty="0"/>
              <a:t> XL – Group 4</a:t>
            </a:r>
          </a:p>
          <a:p>
            <a:r>
              <a:rPr lang="en-US" dirty="0" err="1"/>
              <a:t>Fluroxypyr</a:t>
            </a:r>
            <a:r>
              <a:rPr lang="en-US" dirty="0"/>
              <a:t> &amp; 2,4-D</a:t>
            </a:r>
          </a:p>
          <a:p>
            <a:r>
              <a:rPr lang="en-US" dirty="0"/>
              <a:t>1.6 L/ha – suppression up to 50cm tall</a:t>
            </a:r>
          </a:p>
          <a:p>
            <a:r>
              <a:rPr lang="en-US" dirty="0"/>
              <a:t>3.1L/ha – control up to 50cm tall</a:t>
            </a:r>
          </a:p>
          <a:p>
            <a:endParaRPr lang="en-US" dirty="0"/>
          </a:p>
        </p:txBody>
      </p:sp>
      <p:sp>
        <p:nvSpPr>
          <p:cNvPr id="4" name="Content Placeholder 3">
            <a:extLst>
              <a:ext uri="{FF2B5EF4-FFF2-40B4-BE49-F238E27FC236}">
                <a16:creationId xmlns:a16="http://schemas.microsoft.com/office/drawing/2014/main" id="{3AF10065-938C-723C-515C-CFA33F09EC8C}"/>
              </a:ext>
            </a:extLst>
          </p:cNvPr>
          <p:cNvSpPr>
            <a:spLocks noGrp="1"/>
          </p:cNvSpPr>
          <p:nvPr>
            <p:ph sz="half" idx="2"/>
          </p:nvPr>
        </p:nvSpPr>
        <p:spPr/>
        <p:txBody>
          <a:bodyPr/>
          <a:lstStyle/>
          <a:p>
            <a:pPr marL="0" indent="0">
              <a:buNone/>
            </a:pPr>
            <a:r>
              <a:rPr lang="en-US" dirty="0"/>
              <a:t>Overdrive – Group 4 &amp;19</a:t>
            </a:r>
          </a:p>
          <a:p>
            <a:r>
              <a:rPr lang="en-US" dirty="0" err="1"/>
              <a:t>Diflufenzopyr</a:t>
            </a:r>
            <a:r>
              <a:rPr lang="en-US" dirty="0"/>
              <a:t> &amp; Dicamba</a:t>
            </a:r>
          </a:p>
          <a:p>
            <a:r>
              <a:rPr lang="en-US" dirty="0"/>
              <a:t>285 g/ha</a:t>
            </a:r>
          </a:p>
          <a:p>
            <a:r>
              <a:rPr lang="en-US" dirty="0"/>
              <a:t>Requires Non-ionic surfactant @ 0.25% v/v</a:t>
            </a:r>
          </a:p>
          <a:p>
            <a:r>
              <a:rPr lang="en-US" dirty="0"/>
              <a:t>Apply at 15cm or less height</a:t>
            </a:r>
          </a:p>
          <a:p>
            <a:endParaRPr lang="en-US" dirty="0"/>
          </a:p>
        </p:txBody>
      </p:sp>
    </p:spTree>
    <p:extLst>
      <p:ext uri="{BB962C8B-B14F-4D97-AF65-F5344CB8AC3E}">
        <p14:creationId xmlns:p14="http://schemas.microsoft.com/office/powerpoint/2010/main" val="272873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CE3BD-5641-4D17-AFA6-6AB855B89A27}"/>
              </a:ext>
            </a:extLst>
          </p:cNvPr>
          <p:cNvSpPr>
            <a:spLocks noGrp="1"/>
          </p:cNvSpPr>
          <p:nvPr>
            <p:ph type="title"/>
          </p:nvPr>
        </p:nvSpPr>
        <p:spPr>
          <a:xfrm>
            <a:off x="839788" y="457200"/>
            <a:ext cx="3932237" cy="1600200"/>
          </a:xfrm>
        </p:spPr>
        <p:txBody>
          <a:bodyPr anchor="b">
            <a:normAutofit/>
          </a:bodyPr>
          <a:lstStyle/>
          <a:p>
            <a:r>
              <a:rPr lang="en-US" dirty="0"/>
              <a:t>Overview</a:t>
            </a:r>
          </a:p>
        </p:txBody>
      </p:sp>
      <p:sp>
        <p:nvSpPr>
          <p:cNvPr id="3" name="Content Placeholder 2">
            <a:extLst>
              <a:ext uri="{FF2B5EF4-FFF2-40B4-BE49-F238E27FC236}">
                <a16:creationId xmlns:a16="http://schemas.microsoft.com/office/drawing/2014/main" id="{1492B7DE-5A11-4F0D-86A7-1C9F58025E7B}"/>
              </a:ext>
            </a:extLst>
          </p:cNvPr>
          <p:cNvSpPr>
            <a:spLocks noGrp="1"/>
          </p:cNvSpPr>
          <p:nvPr>
            <p:ph type="body" sz="half" idx="2"/>
          </p:nvPr>
        </p:nvSpPr>
        <p:spPr>
          <a:xfrm>
            <a:off x="839788" y="2057400"/>
            <a:ext cx="3932237" cy="3811588"/>
          </a:xfrm>
        </p:spPr>
        <p:txBody>
          <a:bodyPr>
            <a:normAutofit/>
          </a:bodyPr>
          <a:lstStyle/>
          <a:p>
            <a:pPr marL="285750" indent="-285750">
              <a:buFont typeface="Arial" panose="020B0604020202020204" pitchFamily="34" charset="0"/>
              <a:buChar char="•"/>
            </a:pPr>
            <a:r>
              <a:rPr lang="en-US" sz="1800" dirty="0"/>
              <a:t>Veseris Overview</a:t>
            </a:r>
          </a:p>
          <a:p>
            <a:pPr marL="285750" indent="-285750">
              <a:buFont typeface="Arial" panose="020B0604020202020204" pitchFamily="34" charset="0"/>
              <a:buChar char="•"/>
            </a:pPr>
            <a:r>
              <a:rPr lang="en-US" sz="1800" dirty="0">
                <a:solidFill>
                  <a:schemeClr val="bg1"/>
                </a:solidFill>
              </a:rPr>
              <a:t>Markets</a:t>
            </a:r>
          </a:p>
          <a:p>
            <a:pPr marL="285750" indent="-285750">
              <a:buFont typeface="Arial" panose="020B0604020202020204" pitchFamily="34" charset="0"/>
              <a:buChar char="•"/>
            </a:pPr>
            <a:r>
              <a:rPr lang="en-US" sz="1800" dirty="0"/>
              <a:t>Kochia – The Challenge</a:t>
            </a:r>
            <a:endParaRPr lang="en-US" sz="1800" dirty="0">
              <a:solidFill>
                <a:schemeClr val="bg1"/>
              </a:solidFill>
            </a:endParaRPr>
          </a:p>
          <a:p>
            <a:pPr marL="285750" indent="-285750">
              <a:buFont typeface="Arial" panose="020B0604020202020204" pitchFamily="34" charset="0"/>
              <a:buChar char="•"/>
            </a:pPr>
            <a:r>
              <a:rPr lang="en-US" sz="1800" dirty="0">
                <a:solidFill>
                  <a:schemeClr val="bg1"/>
                </a:solidFill>
              </a:rPr>
              <a:t>NEW Trico Repellent</a:t>
            </a:r>
          </a:p>
          <a:p>
            <a:endParaRPr lang="en-US" dirty="0"/>
          </a:p>
        </p:txBody>
      </p:sp>
      <p:sp>
        <p:nvSpPr>
          <p:cNvPr id="14" name="Picture Placeholder 13">
            <a:extLst>
              <a:ext uri="{FF2B5EF4-FFF2-40B4-BE49-F238E27FC236}">
                <a16:creationId xmlns:a16="http://schemas.microsoft.com/office/drawing/2014/main" id="{70164911-9D71-428C-91B0-2C7389519112}"/>
              </a:ext>
            </a:extLst>
          </p:cNvPr>
          <p:cNvSpPr>
            <a:spLocks noGrp="1"/>
          </p:cNvSpPr>
          <p:nvPr>
            <p:ph type="pic" idx="1"/>
          </p:nvPr>
        </p:nvSpPr>
        <p:spPr>
          <a:solidFill>
            <a:schemeClr val="tx2"/>
          </a:solidFill>
        </p:spPr>
        <p:txBody>
          <a:bodyPr/>
          <a:lstStyle/>
          <a:p>
            <a:endParaRPr lang="en-US"/>
          </a:p>
        </p:txBody>
      </p:sp>
      <p:pic>
        <p:nvPicPr>
          <p:cNvPr id="15" name="Picture Placeholder 17">
            <a:extLst>
              <a:ext uri="{FF2B5EF4-FFF2-40B4-BE49-F238E27FC236}">
                <a16:creationId xmlns:a16="http://schemas.microsoft.com/office/drawing/2014/main" id="{BBF28373-3D37-43E6-BA70-0367DE6644D7}"/>
              </a:ext>
            </a:extLst>
          </p:cNvPr>
          <p:cNvPicPr>
            <a:picLocks noChangeAspect="1"/>
          </p:cNvPicPr>
          <p:nvPr/>
        </p:nvPicPr>
        <p:blipFill rotWithShape="1">
          <a:blip r:embed="rId2"/>
          <a:stretch/>
        </p:blipFill>
        <p:spPr>
          <a:xfrm>
            <a:off x="5053262" y="0"/>
            <a:ext cx="5599817" cy="6858000"/>
          </a:xfrm>
          <a:prstGeom prst="rect">
            <a:avLst/>
          </a:prstGeom>
          <a:noFill/>
        </p:spPr>
      </p:pic>
    </p:spTree>
    <p:extLst>
      <p:ext uri="{BB962C8B-B14F-4D97-AF65-F5344CB8AC3E}">
        <p14:creationId xmlns:p14="http://schemas.microsoft.com/office/powerpoint/2010/main" val="2948581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62056-AD61-9977-705E-F1C73AC3DCB1}"/>
              </a:ext>
            </a:extLst>
          </p:cNvPr>
          <p:cNvSpPr>
            <a:spLocks noGrp="1"/>
          </p:cNvSpPr>
          <p:nvPr>
            <p:ph type="title"/>
          </p:nvPr>
        </p:nvSpPr>
        <p:spPr/>
        <p:txBody>
          <a:bodyPr/>
          <a:lstStyle/>
          <a:p>
            <a:r>
              <a:rPr lang="en-US" dirty="0"/>
              <a:t>Herbicide Options – Pre-Emergent</a:t>
            </a:r>
          </a:p>
        </p:txBody>
      </p:sp>
      <p:sp>
        <p:nvSpPr>
          <p:cNvPr id="3" name="Content Placeholder 2">
            <a:extLst>
              <a:ext uri="{FF2B5EF4-FFF2-40B4-BE49-F238E27FC236}">
                <a16:creationId xmlns:a16="http://schemas.microsoft.com/office/drawing/2014/main" id="{7BBCBCD5-812A-1762-09E0-BAC1CDFA53AD}"/>
              </a:ext>
            </a:extLst>
          </p:cNvPr>
          <p:cNvSpPr>
            <a:spLocks noGrp="1"/>
          </p:cNvSpPr>
          <p:nvPr>
            <p:ph sz="half" idx="1"/>
          </p:nvPr>
        </p:nvSpPr>
        <p:spPr/>
        <p:txBody>
          <a:bodyPr>
            <a:normAutofit lnSpcReduction="10000"/>
          </a:bodyPr>
          <a:lstStyle/>
          <a:p>
            <a:pPr marL="0" indent="0">
              <a:buNone/>
            </a:pPr>
            <a:r>
              <a:rPr lang="en-US" dirty="0"/>
              <a:t>Esplanade SC</a:t>
            </a:r>
          </a:p>
          <a:p>
            <a:r>
              <a:rPr lang="en-US" dirty="0" err="1"/>
              <a:t>Indaziflam</a:t>
            </a:r>
            <a:r>
              <a:rPr lang="en-US" dirty="0"/>
              <a:t> – Group 29</a:t>
            </a:r>
          </a:p>
          <a:p>
            <a:r>
              <a:rPr lang="en-US" dirty="0"/>
              <a:t>375 ml/ha</a:t>
            </a:r>
          </a:p>
          <a:p>
            <a:r>
              <a:rPr lang="en-US" dirty="0"/>
              <a:t>Suppression of Kochia</a:t>
            </a:r>
          </a:p>
          <a:p>
            <a:r>
              <a:rPr lang="en-US" dirty="0"/>
              <a:t>Pre-emergent application with moisture needed for activation</a:t>
            </a:r>
          </a:p>
          <a:p>
            <a:r>
              <a:rPr lang="en-US" dirty="0"/>
              <a:t>No contact absorption properties</a:t>
            </a:r>
          </a:p>
          <a:p>
            <a:endParaRPr lang="en-US" dirty="0"/>
          </a:p>
        </p:txBody>
      </p:sp>
      <p:sp>
        <p:nvSpPr>
          <p:cNvPr id="4" name="Content Placeholder 3">
            <a:extLst>
              <a:ext uri="{FF2B5EF4-FFF2-40B4-BE49-F238E27FC236}">
                <a16:creationId xmlns:a16="http://schemas.microsoft.com/office/drawing/2014/main" id="{FC2516DE-9EAA-6F49-4221-4C87ED4AE6BB}"/>
              </a:ext>
            </a:extLst>
          </p:cNvPr>
          <p:cNvSpPr>
            <a:spLocks noGrp="1"/>
          </p:cNvSpPr>
          <p:nvPr>
            <p:ph sz="half" idx="2"/>
          </p:nvPr>
        </p:nvSpPr>
        <p:spPr/>
        <p:txBody>
          <a:bodyPr>
            <a:normAutofit lnSpcReduction="10000"/>
          </a:bodyPr>
          <a:lstStyle/>
          <a:p>
            <a:pPr marL="0" indent="0">
              <a:buNone/>
            </a:pPr>
            <a:r>
              <a:rPr lang="en-US" dirty="0"/>
              <a:t>Torpedo EZ – Group 14 &amp; 15</a:t>
            </a:r>
          </a:p>
          <a:p>
            <a:r>
              <a:rPr lang="en-US" dirty="0"/>
              <a:t>Flumioxazin &amp; </a:t>
            </a:r>
            <a:r>
              <a:rPr lang="en-US" dirty="0" err="1"/>
              <a:t>Pyroxasulfone</a:t>
            </a:r>
            <a:endParaRPr lang="en-US" dirty="0"/>
          </a:p>
          <a:p>
            <a:r>
              <a:rPr lang="en-US" dirty="0"/>
              <a:t>880ml to 1215ml/ha</a:t>
            </a:r>
          </a:p>
          <a:p>
            <a:r>
              <a:rPr lang="en-US" dirty="0"/>
              <a:t>Pre-emergent control - thorough cover ground coverage required. Moisture required for activation</a:t>
            </a:r>
          </a:p>
          <a:p>
            <a:r>
              <a:rPr lang="en-US" dirty="0"/>
              <a:t>Post emergent add a non-ionic surfactant @ 0.25% v.v.</a:t>
            </a:r>
          </a:p>
          <a:p>
            <a:r>
              <a:rPr lang="en-US" dirty="0"/>
              <a:t>Weeds emerged up to 5cm</a:t>
            </a:r>
          </a:p>
          <a:p>
            <a:endParaRPr lang="en-US" dirty="0"/>
          </a:p>
        </p:txBody>
      </p:sp>
    </p:spTree>
    <p:extLst>
      <p:ext uri="{BB962C8B-B14F-4D97-AF65-F5344CB8AC3E}">
        <p14:creationId xmlns:p14="http://schemas.microsoft.com/office/powerpoint/2010/main" val="368251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80152E-2D86-735D-0EBF-CD3CCBB9F863}"/>
              </a:ext>
            </a:extLst>
          </p:cNvPr>
          <p:cNvSpPr>
            <a:spLocks noGrp="1"/>
          </p:cNvSpPr>
          <p:nvPr>
            <p:ph type="title"/>
          </p:nvPr>
        </p:nvSpPr>
        <p:spPr>
          <a:xfrm>
            <a:off x="838200" y="365125"/>
            <a:ext cx="10515600" cy="1325563"/>
          </a:xfrm>
        </p:spPr>
        <p:txBody>
          <a:bodyPr anchor="ctr">
            <a:normAutofit/>
          </a:bodyPr>
          <a:lstStyle/>
          <a:p>
            <a:r>
              <a:rPr lang="en-US" dirty="0"/>
              <a:t>What else we can do?</a:t>
            </a:r>
          </a:p>
        </p:txBody>
      </p:sp>
      <p:graphicFrame>
        <p:nvGraphicFramePr>
          <p:cNvPr id="10" name="Content Placeholder 5">
            <a:extLst>
              <a:ext uri="{FF2B5EF4-FFF2-40B4-BE49-F238E27FC236}">
                <a16:creationId xmlns:a16="http://schemas.microsoft.com/office/drawing/2014/main" id="{121C69DF-5F7C-F4ED-E8F7-A8DAEE54CEA0}"/>
              </a:ext>
            </a:extLst>
          </p:cNvPr>
          <p:cNvGraphicFramePr>
            <a:graphicFrameLocks noGrp="1"/>
          </p:cNvGraphicFramePr>
          <p:nvPr>
            <p:ph idx="1"/>
            <p:extLst>
              <p:ext uri="{D42A27DB-BD31-4B8C-83A1-F6EECF244321}">
                <p14:modId xmlns:p14="http://schemas.microsoft.com/office/powerpoint/2010/main" val="72805700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049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678E30B8-AF7C-4A9D-A039-1E29EAE65171}"/>
              </a:ext>
            </a:extLst>
          </p:cNvPr>
          <p:cNvSpPr>
            <a:spLocks noGrp="1"/>
          </p:cNvSpPr>
          <p:nvPr>
            <p:ph type="title"/>
          </p:nvPr>
        </p:nvSpPr>
        <p:spPr>
          <a:xfrm>
            <a:off x="838200" y="365125"/>
            <a:ext cx="10515600" cy="1325563"/>
          </a:xfrm>
        </p:spPr>
        <p:txBody>
          <a:bodyPr>
            <a:normAutofit fontScale="90000"/>
          </a:bodyPr>
          <a:lstStyle/>
          <a:p>
            <a:r>
              <a:rPr lang="en-US" dirty="0"/>
              <a:t>Two critical components to any successful, vegetation management program are.</a:t>
            </a:r>
          </a:p>
        </p:txBody>
      </p:sp>
      <p:graphicFrame>
        <p:nvGraphicFramePr>
          <p:cNvPr id="14" name="Content Placeholder 2">
            <a:extLst>
              <a:ext uri="{FF2B5EF4-FFF2-40B4-BE49-F238E27FC236}">
                <a16:creationId xmlns:a16="http://schemas.microsoft.com/office/drawing/2014/main" id="{688BCA54-C361-4373-B845-871F9AC4E7CE}"/>
              </a:ext>
            </a:extLst>
          </p:cNvPr>
          <p:cNvGraphicFramePr>
            <a:graphicFrameLocks noGrp="1"/>
          </p:cNvGraphicFramePr>
          <p:nvPr>
            <p:ph idx="1"/>
            <p:extLst>
              <p:ext uri="{D42A27DB-BD31-4B8C-83A1-F6EECF244321}">
                <p14:modId xmlns:p14="http://schemas.microsoft.com/office/powerpoint/2010/main" val="64754176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089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CF6113-1A05-B0ED-B81A-EC71F95C09B1}"/>
              </a:ext>
            </a:extLst>
          </p:cNvPr>
          <p:cNvSpPr>
            <a:spLocks noGrp="1"/>
          </p:cNvSpPr>
          <p:nvPr>
            <p:ph type="title"/>
          </p:nvPr>
        </p:nvSpPr>
        <p:spPr>
          <a:xfrm>
            <a:off x="6731207" y="2751957"/>
            <a:ext cx="5529621" cy="3373540"/>
          </a:xfrm>
        </p:spPr>
        <p:txBody>
          <a:bodyPr anchor="b">
            <a:normAutofit/>
          </a:bodyPr>
          <a:lstStyle/>
          <a:p>
            <a:r>
              <a:rPr lang="en-US" dirty="0"/>
              <a:t>What’s New?</a:t>
            </a:r>
          </a:p>
        </p:txBody>
      </p:sp>
    </p:spTree>
    <p:extLst>
      <p:ext uri="{BB962C8B-B14F-4D97-AF65-F5344CB8AC3E}">
        <p14:creationId xmlns:p14="http://schemas.microsoft.com/office/powerpoint/2010/main" val="288021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2B18DCD-5D4B-0FBA-98A7-D765913A9F5E}"/>
              </a:ext>
            </a:extLst>
          </p:cNvPr>
          <p:cNvSpPr>
            <a:spLocks noGrp="1"/>
          </p:cNvSpPr>
          <p:nvPr>
            <p:ph type="title"/>
          </p:nvPr>
        </p:nvSpPr>
        <p:spPr/>
        <p:txBody>
          <a:bodyPr/>
          <a:lstStyle/>
          <a:p>
            <a:r>
              <a:rPr lang="en-US" b="0" i="0" dirty="0">
                <a:effectLst/>
                <a:latin typeface="var(--bs-font-family-headlines)"/>
              </a:rPr>
              <a:t>TRICO</a:t>
            </a:r>
            <a:r>
              <a:rPr lang="en-US" b="0" i="0" baseline="30000" dirty="0">
                <a:effectLst/>
                <a:latin typeface="var(--bs-font-family-headlines)"/>
              </a:rPr>
              <a:t>®</a:t>
            </a:r>
            <a:br>
              <a:rPr lang="en-US" b="0" i="0" dirty="0">
                <a:effectLst/>
                <a:latin typeface="var(--bs-font-family-headlines)"/>
              </a:rPr>
            </a:br>
            <a:r>
              <a:rPr lang="en-US" b="0" i="0" dirty="0">
                <a:effectLst/>
                <a:latin typeface="var(--bs-font-family-headlines)"/>
              </a:rPr>
              <a:t>Deer, Elk and Moose Repellent</a:t>
            </a:r>
            <a:endParaRPr lang="en-US" dirty="0"/>
          </a:p>
        </p:txBody>
      </p:sp>
      <p:sp>
        <p:nvSpPr>
          <p:cNvPr id="7" name="Text Placeholder 6">
            <a:extLst>
              <a:ext uri="{FF2B5EF4-FFF2-40B4-BE49-F238E27FC236}">
                <a16:creationId xmlns:a16="http://schemas.microsoft.com/office/drawing/2014/main" id="{746C8731-3E66-1D5A-725D-EB304F8EDA6E}"/>
              </a:ext>
            </a:extLst>
          </p:cNvPr>
          <p:cNvSpPr>
            <a:spLocks noGrp="1"/>
          </p:cNvSpPr>
          <p:nvPr>
            <p:ph type="body" idx="1"/>
          </p:nvPr>
        </p:nvSpPr>
        <p:spPr/>
        <p:txBody>
          <a:bodyPr/>
          <a:lstStyle/>
          <a:p>
            <a:r>
              <a:rPr lang="en-US" dirty="0"/>
              <a:t>Protection against Browsing, Rubbing and Debarking</a:t>
            </a:r>
          </a:p>
        </p:txBody>
      </p:sp>
      <p:pic>
        <p:nvPicPr>
          <p:cNvPr id="5" name="Picture 4">
            <a:extLst>
              <a:ext uri="{FF2B5EF4-FFF2-40B4-BE49-F238E27FC236}">
                <a16:creationId xmlns:a16="http://schemas.microsoft.com/office/drawing/2014/main" id="{EC177700-D089-5885-9A4E-0717671E79C6}"/>
              </a:ext>
            </a:extLst>
          </p:cNvPr>
          <p:cNvPicPr>
            <a:picLocks noChangeAspect="1"/>
          </p:cNvPicPr>
          <p:nvPr/>
        </p:nvPicPr>
        <p:blipFill>
          <a:blip r:embed="rId2"/>
          <a:stretch>
            <a:fillRect/>
          </a:stretch>
        </p:blipFill>
        <p:spPr>
          <a:xfrm>
            <a:off x="6729082" y="3000375"/>
            <a:ext cx="3810000" cy="857250"/>
          </a:xfrm>
          <a:prstGeom prst="rect">
            <a:avLst/>
          </a:prstGeom>
        </p:spPr>
      </p:pic>
    </p:spTree>
    <p:extLst>
      <p:ext uri="{BB962C8B-B14F-4D97-AF65-F5344CB8AC3E}">
        <p14:creationId xmlns:p14="http://schemas.microsoft.com/office/powerpoint/2010/main" val="1962573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F8520F2E-81C9-9152-D81C-E1BDE6528DC4}"/>
              </a:ext>
            </a:extLst>
          </p:cNvPr>
          <p:cNvSpPr>
            <a:spLocks noGrp="1"/>
          </p:cNvSpPr>
          <p:nvPr>
            <p:ph idx="1"/>
          </p:nvPr>
        </p:nvSpPr>
        <p:spPr/>
        <p:txBody>
          <a:bodyPr/>
          <a:lstStyle/>
          <a:p>
            <a:pPr algn="l"/>
            <a:r>
              <a:rPr lang="en-US" b="0" i="0" dirty="0">
                <a:solidFill>
                  <a:srgbClr val="7F7F7F"/>
                </a:solidFill>
                <a:effectLst/>
                <a:latin typeface="Muli"/>
              </a:rPr>
              <a:t>TRICO</a:t>
            </a:r>
            <a:r>
              <a:rPr lang="en-US" b="0" i="0" baseline="30000" dirty="0">
                <a:solidFill>
                  <a:srgbClr val="7F7F7F"/>
                </a:solidFill>
                <a:effectLst/>
                <a:latin typeface="Muli"/>
              </a:rPr>
              <a:t>®</a:t>
            </a:r>
            <a:r>
              <a:rPr lang="en-US" b="0" i="0" dirty="0">
                <a:solidFill>
                  <a:srgbClr val="7F7F7F"/>
                </a:solidFill>
                <a:effectLst/>
                <a:latin typeface="Muli"/>
              </a:rPr>
              <a:t> PRO is a scent and taste repellent that protects against deer, elk and moose that browse, rub or debark seedlings, trees and shrubs TRICO</a:t>
            </a:r>
            <a:r>
              <a:rPr lang="en-US" b="0" i="0" baseline="30000" dirty="0">
                <a:solidFill>
                  <a:srgbClr val="7F7F7F"/>
                </a:solidFill>
                <a:effectLst/>
                <a:latin typeface="Muli"/>
              </a:rPr>
              <a:t>®</a:t>
            </a:r>
            <a:r>
              <a:rPr lang="en-US" b="0" i="0" dirty="0">
                <a:solidFill>
                  <a:srgbClr val="7F7F7F"/>
                </a:solidFill>
                <a:effectLst/>
                <a:latin typeface="Muli"/>
              </a:rPr>
              <a:t> provides effective control of deer damage to vulnerable, deer attractive agricultural plants.</a:t>
            </a:r>
          </a:p>
          <a:p>
            <a:pPr algn="l"/>
            <a:r>
              <a:rPr lang="en-US" b="0" i="0" dirty="0">
                <a:solidFill>
                  <a:srgbClr val="7F7F7F"/>
                </a:solidFill>
                <a:effectLst/>
                <a:latin typeface="Muli"/>
              </a:rPr>
              <a:t>The TRICO</a:t>
            </a:r>
            <a:r>
              <a:rPr lang="en-US" b="0" i="0" baseline="30000" dirty="0">
                <a:solidFill>
                  <a:srgbClr val="7F7F7F"/>
                </a:solidFill>
                <a:effectLst/>
                <a:latin typeface="Muli"/>
              </a:rPr>
              <a:t>® </a:t>
            </a:r>
            <a:r>
              <a:rPr lang="en-US" b="0" i="0" dirty="0">
                <a:solidFill>
                  <a:srgbClr val="7F7F7F"/>
                </a:solidFill>
                <a:effectLst/>
                <a:latin typeface="Muli"/>
              </a:rPr>
              <a:t>brands offer long-lasting protection and are effective in all seasons. A proven track record in Europe has been achieved thanks to the residual repellency, the fact they start working immediately and the dual action provides protection in a range of plants from forestry to vineyards, orchards to field crops.</a:t>
            </a:r>
          </a:p>
          <a:p>
            <a:endParaRPr lang="en-US" dirty="0"/>
          </a:p>
        </p:txBody>
      </p:sp>
      <p:pic>
        <p:nvPicPr>
          <p:cNvPr id="13" name="Picture 12">
            <a:extLst>
              <a:ext uri="{FF2B5EF4-FFF2-40B4-BE49-F238E27FC236}">
                <a16:creationId xmlns:a16="http://schemas.microsoft.com/office/drawing/2014/main" id="{96AC06DA-5E63-EB9D-6667-5D28D90F0480}"/>
              </a:ext>
            </a:extLst>
          </p:cNvPr>
          <p:cNvPicPr>
            <a:picLocks noChangeAspect="1"/>
          </p:cNvPicPr>
          <p:nvPr/>
        </p:nvPicPr>
        <p:blipFill>
          <a:blip r:embed="rId2"/>
          <a:stretch>
            <a:fillRect/>
          </a:stretch>
        </p:blipFill>
        <p:spPr>
          <a:xfrm>
            <a:off x="838200" y="574046"/>
            <a:ext cx="3810000" cy="857250"/>
          </a:xfrm>
          <a:prstGeom prst="rect">
            <a:avLst/>
          </a:prstGeom>
        </p:spPr>
      </p:pic>
    </p:spTree>
    <p:extLst>
      <p:ext uri="{BB962C8B-B14F-4D97-AF65-F5344CB8AC3E}">
        <p14:creationId xmlns:p14="http://schemas.microsoft.com/office/powerpoint/2010/main" val="1254248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ADA607-2FE9-F5F1-6F28-13CBD35CDA9D}"/>
              </a:ext>
            </a:extLst>
          </p:cNvPr>
          <p:cNvPicPr>
            <a:picLocks noChangeAspect="1"/>
          </p:cNvPicPr>
          <p:nvPr/>
        </p:nvPicPr>
        <p:blipFill>
          <a:blip r:embed="rId2"/>
          <a:stretch>
            <a:fillRect/>
          </a:stretch>
        </p:blipFill>
        <p:spPr>
          <a:xfrm>
            <a:off x="599768" y="197852"/>
            <a:ext cx="6626926" cy="1627773"/>
          </a:xfrm>
          <a:prstGeom prst="rect">
            <a:avLst/>
          </a:prstGeom>
        </p:spPr>
      </p:pic>
      <p:sp>
        <p:nvSpPr>
          <p:cNvPr id="3" name="Content Placeholder 2">
            <a:extLst>
              <a:ext uri="{FF2B5EF4-FFF2-40B4-BE49-F238E27FC236}">
                <a16:creationId xmlns:a16="http://schemas.microsoft.com/office/drawing/2014/main" id="{E7196837-AF2D-A6AD-E744-0187EFD4A480}"/>
              </a:ext>
            </a:extLst>
          </p:cNvPr>
          <p:cNvSpPr>
            <a:spLocks noGrp="1"/>
          </p:cNvSpPr>
          <p:nvPr>
            <p:ph idx="1"/>
          </p:nvPr>
        </p:nvSpPr>
        <p:spPr/>
        <p:txBody>
          <a:bodyPr>
            <a:normAutofit fontScale="92500" lnSpcReduction="20000"/>
          </a:bodyPr>
          <a:lstStyle/>
          <a:p>
            <a:r>
              <a:rPr lang="en-US" dirty="0"/>
              <a:t>Discourages browsing damage with dual modes of action as both a smell and taste barrier.</a:t>
            </a:r>
          </a:p>
          <a:p>
            <a:r>
              <a:rPr lang="en-US" dirty="0"/>
              <a:t>Long lasting protection with a single application (up to 6 month’s).</a:t>
            </a:r>
          </a:p>
          <a:p>
            <a:r>
              <a:rPr lang="en-US" dirty="0"/>
              <a:t>Suitable for all terrains.</a:t>
            </a:r>
          </a:p>
          <a:p>
            <a:r>
              <a:rPr lang="en-US" dirty="0"/>
              <a:t>Begins working upon applications while also being water resistant and odorless to humans.</a:t>
            </a:r>
          </a:p>
          <a:p>
            <a:r>
              <a:rPr lang="en-US" dirty="0"/>
              <a:t>Proven track record. More then 200 million trees are treated annually in Europe. </a:t>
            </a:r>
          </a:p>
          <a:p>
            <a:r>
              <a:rPr lang="en-US" dirty="0"/>
              <a:t>Only 4 liters is required to treat up to 1000 plants.</a:t>
            </a:r>
          </a:p>
          <a:p>
            <a:r>
              <a:rPr lang="en-US" dirty="0"/>
              <a:t>Suitable for all trees and provides protection from seedling to maturity.</a:t>
            </a:r>
          </a:p>
          <a:p>
            <a:r>
              <a:rPr lang="en-US" dirty="0"/>
              <a:t>Residential Label use coming. </a:t>
            </a:r>
          </a:p>
          <a:p>
            <a:endParaRPr lang="en-US" dirty="0"/>
          </a:p>
        </p:txBody>
      </p:sp>
    </p:spTree>
    <p:extLst>
      <p:ext uri="{BB962C8B-B14F-4D97-AF65-F5344CB8AC3E}">
        <p14:creationId xmlns:p14="http://schemas.microsoft.com/office/powerpoint/2010/main" val="3549578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B3641139-62B5-9601-70CD-D2A2EF4B1CF9}"/>
              </a:ext>
            </a:extLst>
          </p:cNvPr>
          <p:cNvGraphicFramePr>
            <a:graphicFrameLocks noGrp="1"/>
          </p:cNvGraphicFramePr>
          <p:nvPr>
            <p:ph idx="1"/>
            <p:extLst>
              <p:ext uri="{D42A27DB-BD31-4B8C-83A1-F6EECF244321}">
                <p14:modId xmlns:p14="http://schemas.microsoft.com/office/powerpoint/2010/main" val="1434927488"/>
              </p:ext>
            </p:extLst>
          </p:nvPr>
        </p:nvGraphicFramePr>
        <p:xfrm>
          <a:off x="506995" y="1825625"/>
          <a:ext cx="11253456" cy="4667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a16="http://schemas.microsoft.com/office/drawing/2014/main" id="{B94AD539-5884-B0D3-93AF-6B4ACBCAE84C}"/>
              </a:ext>
            </a:extLst>
          </p:cNvPr>
          <p:cNvPicPr>
            <a:picLocks noChangeAspect="1"/>
          </p:cNvPicPr>
          <p:nvPr/>
        </p:nvPicPr>
        <p:blipFill>
          <a:blip r:embed="rId7"/>
          <a:stretch>
            <a:fillRect/>
          </a:stretch>
        </p:blipFill>
        <p:spPr>
          <a:xfrm>
            <a:off x="431549" y="496582"/>
            <a:ext cx="6630288" cy="1624048"/>
          </a:xfrm>
          <a:prstGeom prst="rect">
            <a:avLst/>
          </a:prstGeom>
        </p:spPr>
      </p:pic>
    </p:spTree>
    <p:extLst>
      <p:ext uri="{BB962C8B-B14F-4D97-AF65-F5344CB8AC3E}">
        <p14:creationId xmlns:p14="http://schemas.microsoft.com/office/powerpoint/2010/main" val="354586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405D3-8470-88BD-199E-57C87B23C31C}"/>
              </a:ext>
            </a:extLst>
          </p:cNvPr>
          <p:cNvSpPr>
            <a:spLocks noGrp="1"/>
          </p:cNvSpPr>
          <p:nvPr>
            <p:ph type="title"/>
          </p:nvPr>
        </p:nvSpPr>
        <p:spPr/>
        <p:txBody>
          <a:bodyPr/>
          <a:lstStyle/>
          <a:p>
            <a:r>
              <a:rPr lang="en-US" dirty="0"/>
              <a:t>Damage on Tree Farms and Private Property</a:t>
            </a:r>
          </a:p>
        </p:txBody>
      </p:sp>
      <p:pic>
        <p:nvPicPr>
          <p:cNvPr id="2050" name="Picture 2" descr="Deer damaged a number of plants in my garden over the winter. What can I do  to prevent this from happening again? | Extension">
            <a:extLst>
              <a:ext uri="{FF2B5EF4-FFF2-40B4-BE49-F238E27FC236}">
                <a16:creationId xmlns:a16="http://schemas.microsoft.com/office/drawing/2014/main" id="{A55E3E0B-2E92-0C52-4081-E6FC6CC738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038" y="1690688"/>
            <a:ext cx="5838967" cy="3771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hat is wrong with my Pine Trees - Ask Extension">
            <a:extLst>
              <a:ext uri="{FF2B5EF4-FFF2-40B4-BE49-F238E27FC236}">
                <a16:creationId xmlns:a16="http://schemas.microsoft.com/office/drawing/2014/main" id="{CDCB99D4-CCF3-88D4-92F9-466A872BE7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0843" y="1690688"/>
            <a:ext cx="2828250" cy="377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21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CF1EE-78B5-5A71-E0F5-A4464C900C58}"/>
              </a:ext>
            </a:extLst>
          </p:cNvPr>
          <p:cNvSpPr>
            <a:spLocks noGrp="1"/>
          </p:cNvSpPr>
          <p:nvPr>
            <p:ph type="title"/>
          </p:nvPr>
        </p:nvSpPr>
        <p:spPr/>
        <p:txBody>
          <a:bodyPr/>
          <a:lstStyle/>
          <a:p>
            <a:r>
              <a:rPr lang="en-US" dirty="0"/>
              <a:t>New Tool for Foresters and Growers!</a:t>
            </a:r>
          </a:p>
        </p:txBody>
      </p:sp>
      <p:pic>
        <p:nvPicPr>
          <p:cNvPr id="4" name="Picture 3">
            <a:extLst>
              <a:ext uri="{FF2B5EF4-FFF2-40B4-BE49-F238E27FC236}">
                <a16:creationId xmlns:a16="http://schemas.microsoft.com/office/drawing/2014/main" id="{A22DE186-DAC5-8E6A-500B-E4A138120A97}"/>
              </a:ext>
            </a:extLst>
          </p:cNvPr>
          <p:cNvPicPr>
            <a:picLocks noChangeAspect="1"/>
          </p:cNvPicPr>
          <p:nvPr/>
        </p:nvPicPr>
        <p:blipFill>
          <a:blip r:embed="rId2"/>
          <a:stretch>
            <a:fillRect/>
          </a:stretch>
        </p:blipFill>
        <p:spPr>
          <a:xfrm>
            <a:off x="694188" y="2371227"/>
            <a:ext cx="6381750" cy="1323975"/>
          </a:xfrm>
          <a:prstGeom prst="rect">
            <a:avLst/>
          </a:prstGeom>
        </p:spPr>
      </p:pic>
      <p:pic>
        <p:nvPicPr>
          <p:cNvPr id="6" name="Picture 5">
            <a:extLst>
              <a:ext uri="{FF2B5EF4-FFF2-40B4-BE49-F238E27FC236}">
                <a16:creationId xmlns:a16="http://schemas.microsoft.com/office/drawing/2014/main" id="{EA8E8E56-E64D-B454-AB25-20A0D228D503}"/>
              </a:ext>
            </a:extLst>
          </p:cNvPr>
          <p:cNvPicPr>
            <a:picLocks noChangeAspect="1"/>
          </p:cNvPicPr>
          <p:nvPr/>
        </p:nvPicPr>
        <p:blipFill>
          <a:blip r:embed="rId3"/>
          <a:stretch>
            <a:fillRect/>
          </a:stretch>
        </p:blipFill>
        <p:spPr>
          <a:xfrm>
            <a:off x="7774674" y="2207455"/>
            <a:ext cx="3086100" cy="3405188"/>
          </a:xfrm>
          <a:prstGeom prst="rect">
            <a:avLst/>
          </a:prstGeom>
        </p:spPr>
      </p:pic>
      <p:sp>
        <p:nvSpPr>
          <p:cNvPr id="7" name="TextBox 6">
            <a:extLst>
              <a:ext uri="{FF2B5EF4-FFF2-40B4-BE49-F238E27FC236}">
                <a16:creationId xmlns:a16="http://schemas.microsoft.com/office/drawing/2014/main" id="{250E2020-A2BF-CDFD-8970-BF9CDA293672}"/>
              </a:ext>
            </a:extLst>
          </p:cNvPr>
          <p:cNvSpPr txBox="1"/>
          <p:nvPr/>
        </p:nvSpPr>
        <p:spPr>
          <a:xfrm>
            <a:off x="1296537" y="4285397"/>
            <a:ext cx="5568287" cy="1201003"/>
          </a:xfrm>
          <a:prstGeom prst="rect">
            <a:avLst/>
          </a:prstGeom>
          <a:noFill/>
        </p:spPr>
        <p:txBody>
          <a:bodyPr wrap="square" rtlCol="0">
            <a:spAutoFit/>
          </a:bodyPr>
          <a:lstStyle/>
          <a:p>
            <a:r>
              <a:rPr lang="en-US" b="0" i="0" dirty="0">
                <a:solidFill>
                  <a:srgbClr val="000000"/>
                </a:solidFill>
                <a:effectLst/>
                <a:latin typeface="Source Sans Pro" panose="020B0503030403020204" pitchFamily="34" charset="0"/>
              </a:rPr>
              <a:t>TRICO® is a scent and taste repellent that protects against deer, elk and moose that browse, rub or debark seedlings, trees and shrubs. Offers long-lasting protection and is effective in all seasons.</a:t>
            </a:r>
            <a:endParaRPr lang="en-US" dirty="0"/>
          </a:p>
        </p:txBody>
      </p:sp>
    </p:spTree>
    <p:extLst>
      <p:ext uri="{BB962C8B-B14F-4D97-AF65-F5344CB8AC3E}">
        <p14:creationId xmlns:p14="http://schemas.microsoft.com/office/powerpoint/2010/main" val="1711251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16EA8-F4CB-44D5-981B-9CA7B09E618A}"/>
              </a:ext>
            </a:extLst>
          </p:cNvPr>
          <p:cNvSpPr>
            <a:spLocks noGrp="1"/>
          </p:cNvSpPr>
          <p:nvPr>
            <p:ph type="title"/>
          </p:nvPr>
        </p:nvSpPr>
        <p:spPr>
          <a:xfrm>
            <a:off x="406400" y="687389"/>
            <a:ext cx="4365625" cy="5181599"/>
          </a:xfrm>
        </p:spPr>
        <p:txBody>
          <a:bodyPr vert="horz" lIns="91440" tIns="45720" rIns="91440" bIns="45720" rtlCol="0" anchor="t">
            <a:noAutofit/>
          </a:bodyPr>
          <a:lstStyle/>
          <a:p>
            <a:pPr marL="0" marR="0"/>
            <a:r>
              <a:rPr lang="en-US" sz="6000" dirty="0"/>
              <a:t>Veseris</a:t>
            </a:r>
            <a:br>
              <a:rPr lang="en-US" sz="6000" dirty="0"/>
            </a:br>
            <a:r>
              <a:rPr lang="en-US" sz="6000" dirty="0"/>
              <a:t>means impact.</a:t>
            </a:r>
            <a:br>
              <a:rPr lang="en-US" sz="4800" dirty="0"/>
            </a:br>
            <a:br>
              <a:rPr lang="en-US" sz="3600" dirty="0"/>
            </a:br>
            <a:r>
              <a:rPr lang="en-US" sz="1400" dirty="0"/>
              <a:t>for your business | for your team | for you</a:t>
            </a:r>
            <a:br>
              <a:rPr lang="en-US" dirty="0"/>
            </a:br>
            <a:br>
              <a:rPr lang="en-US" dirty="0"/>
            </a:br>
            <a:br>
              <a:rPr lang="en-US" sz="4400" b="1" kern="1200" dirty="0">
                <a:effectLst/>
                <a:latin typeface="Georgia" panose="02040502050405020303" pitchFamily="18" charset="0"/>
                <a:ea typeface="+mj-ea"/>
                <a:cs typeface="+mj-cs"/>
              </a:rPr>
            </a:br>
            <a:br>
              <a:rPr lang="en-US" sz="4400" b="1" kern="1200" dirty="0">
                <a:effectLst/>
                <a:latin typeface="Georgia" panose="02040502050405020303" pitchFamily="18" charset="0"/>
                <a:ea typeface="+mj-ea"/>
                <a:cs typeface="+mj-cs"/>
              </a:rPr>
            </a:br>
            <a:br>
              <a:rPr lang="en-US" sz="4400" b="1" kern="1200" dirty="0">
                <a:effectLst/>
                <a:latin typeface="Georgia" panose="02040502050405020303" pitchFamily="18" charset="0"/>
                <a:ea typeface="+mj-ea"/>
                <a:cs typeface="+mj-cs"/>
              </a:rPr>
            </a:br>
            <a:endParaRPr lang="en-US" sz="4400" b="1" kern="1200" dirty="0">
              <a:latin typeface="Georgia" panose="02040502050405020303" pitchFamily="18" charset="0"/>
              <a:ea typeface="+mj-ea"/>
              <a:cs typeface="+mj-cs"/>
            </a:endParaRPr>
          </a:p>
        </p:txBody>
      </p:sp>
      <p:graphicFrame>
        <p:nvGraphicFramePr>
          <p:cNvPr id="8" name="TextBox 3">
            <a:extLst>
              <a:ext uri="{FF2B5EF4-FFF2-40B4-BE49-F238E27FC236}">
                <a16:creationId xmlns:a16="http://schemas.microsoft.com/office/drawing/2014/main" id="{511383D2-3434-437C-8F38-F4E78D335E1B}"/>
              </a:ext>
            </a:extLst>
          </p:cNvPr>
          <p:cNvGraphicFramePr/>
          <p:nvPr/>
        </p:nvGraphicFramePr>
        <p:xfrm>
          <a:off x="5011229" y="429492"/>
          <a:ext cx="659888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683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BA4F1-A520-7279-A54A-4D3ED0C6AF0D}"/>
              </a:ext>
            </a:extLst>
          </p:cNvPr>
          <p:cNvSpPr>
            <a:spLocks noGrp="1"/>
          </p:cNvSpPr>
          <p:nvPr>
            <p:ph type="title"/>
          </p:nvPr>
        </p:nvSpPr>
        <p:spPr/>
        <p:txBody>
          <a:bodyPr/>
          <a:lstStyle/>
          <a:p>
            <a:r>
              <a:rPr lang="en-US" dirty="0"/>
              <a:t>Application Info </a:t>
            </a:r>
          </a:p>
        </p:txBody>
      </p:sp>
      <p:pic>
        <p:nvPicPr>
          <p:cNvPr id="6" name="Picture 5">
            <a:extLst>
              <a:ext uri="{FF2B5EF4-FFF2-40B4-BE49-F238E27FC236}">
                <a16:creationId xmlns:a16="http://schemas.microsoft.com/office/drawing/2014/main" id="{FB07851E-7FE9-92C0-34D8-940EFB077797}"/>
              </a:ext>
            </a:extLst>
          </p:cNvPr>
          <p:cNvPicPr>
            <a:picLocks noChangeAspect="1"/>
          </p:cNvPicPr>
          <p:nvPr/>
        </p:nvPicPr>
        <p:blipFill>
          <a:blip r:embed="rId2"/>
          <a:stretch>
            <a:fillRect/>
          </a:stretch>
        </p:blipFill>
        <p:spPr>
          <a:xfrm>
            <a:off x="418829" y="1404085"/>
            <a:ext cx="11354341" cy="4437157"/>
          </a:xfrm>
          <a:prstGeom prst="rect">
            <a:avLst/>
          </a:prstGeom>
        </p:spPr>
      </p:pic>
    </p:spTree>
    <p:extLst>
      <p:ext uri="{BB962C8B-B14F-4D97-AF65-F5344CB8AC3E}">
        <p14:creationId xmlns:p14="http://schemas.microsoft.com/office/powerpoint/2010/main" val="400265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36DB6-1B77-4246-8BB3-FDD7B179216A}"/>
              </a:ext>
            </a:extLst>
          </p:cNvPr>
          <p:cNvSpPr>
            <a:spLocks noGrp="1"/>
          </p:cNvSpPr>
          <p:nvPr>
            <p:ph type="ctrTitle"/>
          </p:nvPr>
        </p:nvSpPr>
        <p:spPr/>
        <p:txBody>
          <a:bodyPr/>
          <a:lstStyle/>
          <a:p>
            <a:r>
              <a:rPr lang="en-US" dirty="0"/>
              <a:t>Thank you for your time.</a:t>
            </a:r>
          </a:p>
        </p:txBody>
      </p:sp>
      <p:sp>
        <p:nvSpPr>
          <p:cNvPr id="3" name="Subtitle 2">
            <a:extLst>
              <a:ext uri="{FF2B5EF4-FFF2-40B4-BE49-F238E27FC236}">
                <a16:creationId xmlns:a16="http://schemas.microsoft.com/office/drawing/2014/main" id="{3F872907-5A79-48F0-A227-DD4C4D360072}"/>
              </a:ext>
            </a:extLst>
          </p:cNvPr>
          <p:cNvSpPr>
            <a:spLocks noGrp="1"/>
          </p:cNvSpPr>
          <p:nvPr>
            <p:ph type="subTitle" idx="1"/>
          </p:nvPr>
        </p:nvSpPr>
        <p:spPr>
          <a:xfrm>
            <a:off x="838200" y="4999122"/>
            <a:ext cx="9144000" cy="1567047"/>
          </a:xfrm>
        </p:spPr>
        <p:txBody>
          <a:bodyPr>
            <a:normAutofit/>
          </a:bodyPr>
          <a:lstStyle/>
          <a:p>
            <a:r>
              <a:rPr lang="en-US" dirty="0"/>
              <a:t>Aaron Foster</a:t>
            </a:r>
          </a:p>
          <a:p>
            <a:r>
              <a:rPr lang="en-US" dirty="0"/>
              <a:t>780-870-1078</a:t>
            </a:r>
          </a:p>
          <a:p>
            <a:r>
              <a:rPr lang="en-US" dirty="0"/>
              <a:t>aaron.foster@veseris.com</a:t>
            </a:r>
          </a:p>
        </p:txBody>
      </p:sp>
      <p:sp>
        <p:nvSpPr>
          <p:cNvPr id="4" name="Text Placeholder 3">
            <a:extLst>
              <a:ext uri="{FF2B5EF4-FFF2-40B4-BE49-F238E27FC236}">
                <a16:creationId xmlns:a16="http://schemas.microsoft.com/office/drawing/2014/main" id="{969EF771-76F7-4534-8D2A-A78EA0207328}"/>
              </a:ext>
            </a:extLst>
          </p:cNvPr>
          <p:cNvSpPr>
            <a:spLocks noGrp="1"/>
          </p:cNvSpPr>
          <p:nvPr>
            <p:ph type="body" sz="quarter" idx="11"/>
          </p:nvPr>
        </p:nvSpPr>
        <p:spPr>
          <a:xfrm>
            <a:off x="6751337" y="5020270"/>
            <a:ext cx="4873216" cy="1322163"/>
          </a:xfrm>
        </p:spPr>
        <p:txBody>
          <a:bodyPr/>
          <a:lstStyle/>
          <a:p>
            <a:r>
              <a:rPr lang="en-US" sz="4000" dirty="0"/>
              <a:t>www.PestWeb.ca</a:t>
            </a:r>
          </a:p>
          <a:p>
            <a:r>
              <a:rPr lang="en-US" sz="4000" dirty="0"/>
              <a:t>www.Veseris.com</a:t>
            </a:r>
          </a:p>
        </p:txBody>
      </p:sp>
    </p:spTree>
    <p:extLst>
      <p:ext uri="{BB962C8B-B14F-4D97-AF65-F5344CB8AC3E}">
        <p14:creationId xmlns:p14="http://schemas.microsoft.com/office/powerpoint/2010/main" val="118975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FE91C3-CFB2-6DDC-79D2-A51E095AC466}"/>
              </a:ext>
            </a:extLst>
          </p:cNvPr>
          <p:cNvSpPr>
            <a:spLocks noGrp="1"/>
          </p:cNvSpPr>
          <p:nvPr>
            <p:ph type="title"/>
          </p:nvPr>
        </p:nvSpPr>
        <p:spPr>
          <a:xfrm>
            <a:off x="838200" y="365125"/>
            <a:ext cx="10515600" cy="908243"/>
          </a:xfrm>
        </p:spPr>
        <p:txBody>
          <a:bodyPr/>
          <a:lstStyle/>
          <a:p>
            <a:r>
              <a:rPr lang="en-US" dirty="0"/>
              <a:t>Our History</a:t>
            </a:r>
          </a:p>
        </p:txBody>
      </p:sp>
      <p:graphicFrame>
        <p:nvGraphicFramePr>
          <p:cNvPr id="2" name="Diagram 1">
            <a:extLst>
              <a:ext uri="{FF2B5EF4-FFF2-40B4-BE49-F238E27FC236}">
                <a16:creationId xmlns:a16="http://schemas.microsoft.com/office/drawing/2014/main" id="{39743EE2-F16E-BEA3-CA6B-2CB3BF502174}"/>
              </a:ext>
            </a:extLst>
          </p:cNvPr>
          <p:cNvGraphicFramePr/>
          <p:nvPr/>
        </p:nvGraphicFramePr>
        <p:xfrm>
          <a:off x="188687" y="722096"/>
          <a:ext cx="11582400" cy="52541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hart 4">
            <a:extLst>
              <a:ext uri="{FF2B5EF4-FFF2-40B4-BE49-F238E27FC236}">
                <a16:creationId xmlns:a16="http://schemas.microsoft.com/office/drawing/2014/main" id="{8035BAFA-6C09-7399-7F0A-D4AB12BE8E16}"/>
              </a:ext>
            </a:extLst>
          </p:cNvPr>
          <p:cNvGraphicFramePr>
            <a:graphicFrameLocks/>
          </p:cNvGraphicFramePr>
          <p:nvPr/>
        </p:nvGraphicFramePr>
        <p:xfrm>
          <a:off x="346365" y="1273368"/>
          <a:ext cx="10113818" cy="4702889"/>
        </p:xfrm>
        <a:graphic>
          <a:graphicData uri="http://schemas.openxmlformats.org/drawingml/2006/chart">
            <c:chart xmlns:c="http://schemas.openxmlformats.org/drawingml/2006/chart" xmlns:r="http://schemas.openxmlformats.org/officeDocument/2006/relationships" r:id="rId8"/>
          </a:graphicData>
        </a:graphic>
      </p:graphicFrame>
      <p:pic>
        <p:nvPicPr>
          <p:cNvPr id="4" name="Content Placeholder 7">
            <a:extLst>
              <a:ext uri="{FF2B5EF4-FFF2-40B4-BE49-F238E27FC236}">
                <a16:creationId xmlns:a16="http://schemas.microsoft.com/office/drawing/2014/main" id="{46866351-EB2A-EFE3-B3E6-A90638AD1CBD}"/>
              </a:ext>
            </a:extLst>
          </p:cNvPr>
          <p:cNvPicPr>
            <a:picLocks noChangeAspect="1"/>
          </p:cNvPicPr>
          <p:nvPr/>
        </p:nvPicPr>
        <p:blipFill>
          <a:blip r:embed="rId9"/>
          <a:stretch>
            <a:fillRect/>
          </a:stretch>
        </p:blipFill>
        <p:spPr>
          <a:xfrm>
            <a:off x="718457" y="4012922"/>
            <a:ext cx="1473200" cy="673587"/>
          </a:xfrm>
          <a:prstGeom prst="rect">
            <a:avLst/>
          </a:prstGeom>
        </p:spPr>
      </p:pic>
      <p:pic>
        <p:nvPicPr>
          <p:cNvPr id="7" name="Picture 6">
            <a:extLst>
              <a:ext uri="{FF2B5EF4-FFF2-40B4-BE49-F238E27FC236}">
                <a16:creationId xmlns:a16="http://schemas.microsoft.com/office/drawing/2014/main" id="{6497ACB2-A693-9E0F-D09D-D8F4812940DF}"/>
              </a:ext>
            </a:extLst>
          </p:cNvPr>
          <p:cNvPicPr>
            <a:picLocks noChangeAspect="1"/>
          </p:cNvPicPr>
          <p:nvPr/>
        </p:nvPicPr>
        <p:blipFill>
          <a:blip r:embed="rId10"/>
          <a:stretch>
            <a:fillRect/>
          </a:stretch>
        </p:blipFill>
        <p:spPr>
          <a:xfrm>
            <a:off x="4840394" y="1210786"/>
            <a:ext cx="1378938" cy="478798"/>
          </a:xfrm>
          <a:prstGeom prst="rect">
            <a:avLst/>
          </a:prstGeom>
        </p:spPr>
      </p:pic>
      <p:pic>
        <p:nvPicPr>
          <p:cNvPr id="9" name="Picture 8">
            <a:extLst>
              <a:ext uri="{FF2B5EF4-FFF2-40B4-BE49-F238E27FC236}">
                <a16:creationId xmlns:a16="http://schemas.microsoft.com/office/drawing/2014/main" id="{73E22772-2E2F-D76C-F6A0-A3E661E45CC2}"/>
              </a:ext>
            </a:extLst>
          </p:cNvPr>
          <p:cNvPicPr>
            <a:picLocks noChangeAspect="1"/>
          </p:cNvPicPr>
          <p:nvPr/>
        </p:nvPicPr>
        <p:blipFill>
          <a:blip r:embed="rId11"/>
          <a:stretch>
            <a:fillRect/>
          </a:stretch>
        </p:blipFill>
        <p:spPr>
          <a:xfrm>
            <a:off x="5529863" y="5483598"/>
            <a:ext cx="2324264" cy="555241"/>
          </a:xfrm>
          <a:prstGeom prst="rect">
            <a:avLst/>
          </a:prstGeom>
        </p:spPr>
      </p:pic>
      <p:pic>
        <p:nvPicPr>
          <p:cNvPr id="11" name="Picture 10">
            <a:extLst>
              <a:ext uri="{FF2B5EF4-FFF2-40B4-BE49-F238E27FC236}">
                <a16:creationId xmlns:a16="http://schemas.microsoft.com/office/drawing/2014/main" id="{29250A90-FDD3-8CF4-B07C-2ECE55819AE2}"/>
              </a:ext>
            </a:extLst>
          </p:cNvPr>
          <p:cNvPicPr>
            <a:picLocks noChangeAspect="1"/>
          </p:cNvPicPr>
          <p:nvPr/>
        </p:nvPicPr>
        <p:blipFill>
          <a:blip r:embed="rId12"/>
          <a:stretch>
            <a:fillRect/>
          </a:stretch>
        </p:blipFill>
        <p:spPr>
          <a:xfrm>
            <a:off x="6822995" y="722096"/>
            <a:ext cx="2324264" cy="478798"/>
          </a:xfrm>
          <a:prstGeom prst="rect">
            <a:avLst/>
          </a:prstGeom>
        </p:spPr>
      </p:pic>
    </p:spTree>
    <p:extLst>
      <p:ext uri="{BB962C8B-B14F-4D97-AF65-F5344CB8AC3E}">
        <p14:creationId xmlns:p14="http://schemas.microsoft.com/office/powerpoint/2010/main" val="15755707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CC3FE-4061-4E3E-8E31-D1683B84F5FF}"/>
              </a:ext>
            </a:extLst>
          </p:cNvPr>
          <p:cNvSpPr>
            <a:spLocks noGrp="1"/>
          </p:cNvSpPr>
          <p:nvPr>
            <p:ph type="title"/>
          </p:nvPr>
        </p:nvSpPr>
        <p:spPr>
          <a:xfrm>
            <a:off x="838200" y="365125"/>
            <a:ext cx="9112200" cy="1325563"/>
          </a:xfrm>
        </p:spPr>
        <p:txBody>
          <a:bodyPr/>
          <a:lstStyle/>
          <a:p>
            <a:r>
              <a:rPr lang="en-US" dirty="0"/>
              <a:t>One of the largest chemical distributors </a:t>
            </a:r>
            <a:r>
              <a:rPr lang="en-US" dirty="0">
                <a:solidFill>
                  <a:srgbClr val="FC5E5E"/>
                </a:solidFill>
              </a:rPr>
              <a:t>in North America…</a:t>
            </a:r>
          </a:p>
        </p:txBody>
      </p:sp>
      <p:sp>
        <p:nvSpPr>
          <p:cNvPr id="6" name="TextBox 5">
            <a:extLst>
              <a:ext uri="{FF2B5EF4-FFF2-40B4-BE49-F238E27FC236}">
                <a16:creationId xmlns:a16="http://schemas.microsoft.com/office/drawing/2014/main" id="{B7FC927C-5DD7-4546-8FC2-4019BCC2DE96}"/>
              </a:ext>
            </a:extLst>
          </p:cNvPr>
          <p:cNvSpPr txBox="1"/>
          <p:nvPr/>
        </p:nvSpPr>
        <p:spPr>
          <a:xfrm>
            <a:off x="1032410" y="2726074"/>
            <a:ext cx="45360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2143C"/>
                </a:solidFill>
                <a:effectLst/>
                <a:uLnTx/>
                <a:uFillTx/>
                <a:latin typeface="Arial" panose="020B0604020202020204" pitchFamily="34" charset="0"/>
                <a:ea typeface="+mn-ea"/>
                <a:cs typeface="Arial" panose="020B0604020202020204" pitchFamily="34" charset="0"/>
              </a:rPr>
              <a:t>…and an </a:t>
            </a:r>
            <a:r>
              <a:rPr kumimoji="0" lang="en-US" sz="2400" b="1" i="0" u="none" strike="noStrike" kern="1200" cap="none" spc="0" normalizeH="0" baseline="0" noProof="0" dirty="0">
                <a:ln>
                  <a:noFill/>
                </a:ln>
                <a:solidFill>
                  <a:srgbClr val="12143C"/>
                </a:solidFill>
                <a:effectLst/>
                <a:uLnTx/>
                <a:uFillTx/>
                <a:latin typeface="Arial" panose="020B0604020202020204" pitchFamily="34" charset="0"/>
                <a:ea typeface="+mn-ea"/>
                <a:cs typeface="Arial" panose="020B0604020202020204" pitchFamily="34" charset="0"/>
              </a:rPr>
              <a:t>independent partner </a:t>
            </a:r>
            <a:r>
              <a:rPr kumimoji="0" lang="en-US" sz="2400" b="0" i="0" u="none" strike="noStrike" kern="1200" cap="none" spc="0" normalizeH="0" baseline="0" noProof="0" dirty="0">
                <a:ln>
                  <a:noFill/>
                </a:ln>
                <a:solidFill>
                  <a:srgbClr val="12143C"/>
                </a:solidFill>
                <a:effectLst/>
                <a:uLnTx/>
                <a:uFillTx/>
                <a:latin typeface="Arial" panose="020B0604020202020204" pitchFamily="34" charset="0"/>
                <a:ea typeface="+mn-ea"/>
                <a:cs typeface="Arial" panose="020B0604020202020204" pitchFamily="34" charset="0"/>
              </a:rPr>
              <a:t>working to support customers — not to compete with them. </a:t>
            </a:r>
            <a:endParaRPr kumimoji="0" lang="en-US" sz="1600" b="1" i="0" u="none" strike="noStrike" kern="1200" cap="none" spc="0" normalizeH="0" baseline="0" noProof="0" dirty="0">
              <a:ln>
                <a:noFill/>
              </a:ln>
              <a:solidFill>
                <a:srgbClr val="12143C"/>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C3868803-218F-6C4A-B052-C67EB757EBF3}"/>
              </a:ext>
            </a:extLst>
          </p:cNvPr>
          <p:cNvSpPr/>
          <p:nvPr/>
        </p:nvSpPr>
        <p:spPr>
          <a:xfrm>
            <a:off x="6350919" y="2445009"/>
            <a:ext cx="5498445"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36A6B"/>
                </a:solidFill>
                <a:effectLst/>
                <a:uLnTx/>
                <a:uFillTx/>
                <a:latin typeface="Arial" panose="020B0604020202020204" pitchFamily="34" charset="0"/>
                <a:ea typeface="+mn-ea"/>
                <a:cs typeface="Arial" panose="020B0604020202020204" pitchFamily="34" charset="0"/>
              </a:rPr>
              <a:t>We simply do more to impact their businesses: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636A6B"/>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636A6B"/>
                </a:solidFill>
                <a:effectLst/>
                <a:uLnTx/>
                <a:uFillTx/>
                <a:latin typeface="Arial" panose="020B0604020202020204" pitchFamily="34" charset="0"/>
                <a:ea typeface="+mn-ea"/>
                <a:cs typeface="Arial" panose="020B0604020202020204" pitchFamily="34" charset="0"/>
              </a:rPr>
              <a:t>More than 10,000 products </a:t>
            </a:r>
            <a:br>
              <a:rPr kumimoji="0" lang="en-US" sz="2000" b="1" i="0" u="none" strike="noStrike" kern="1200" cap="none" spc="0" normalizeH="0" baseline="0" noProof="0" dirty="0">
                <a:ln>
                  <a:noFill/>
                </a:ln>
                <a:solidFill>
                  <a:srgbClr val="636A6B"/>
                </a:solidFill>
                <a:effectLst/>
                <a:uLnTx/>
                <a:uFillTx/>
                <a:latin typeface="Arial" panose="020B0604020202020204" pitchFamily="34" charset="0"/>
                <a:ea typeface="+mn-ea"/>
                <a:cs typeface="Arial" panose="020B0604020202020204" pitchFamily="34" charset="0"/>
              </a:rPr>
            </a:br>
            <a:r>
              <a:rPr kumimoji="0" lang="en-US" sz="2000" b="0" i="0" u="none" strike="noStrike" kern="1200" cap="none" spc="0" normalizeH="0" baseline="0" noProof="0" dirty="0">
                <a:ln>
                  <a:noFill/>
                </a:ln>
                <a:solidFill>
                  <a:srgbClr val="636A6B"/>
                </a:solidFill>
                <a:effectLst/>
                <a:uLnTx/>
                <a:uFillTx/>
                <a:latin typeface="Arial" panose="020B0604020202020204" pitchFamily="34" charset="0"/>
                <a:ea typeface="+mn-ea"/>
                <a:cs typeface="Arial" panose="020B0604020202020204" pitchFamily="34" charset="0"/>
              </a:rPr>
              <a:t>from </a:t>
            </a:r>
            <a:r>
              <a:rPr kumimoji="0" lang="en-US" sz="2000" b="1" i="0" u="none" strike="noStrike" kern="1200" cap="none" spc="0" normalizeH="0" baseline="0" noProof="0" dirty="0">
                <a:ln>
                  <a:noFill/>
                </a:ln>
                <a:solidFill>
                  <a:srgbClr val="636A6B"/>
                </a:solidFill>
                <a:effectLst/>
                <a:uLnTx/>
                <a:uFillTx/>
                <a:latin typeface="Arial" panose="020B0604020202020204" pitchFamily="34" charset="0"/>
                <a:ea typeface="+mn-ea"/>
                <a:cs typeface="Arial" panose="020B0604020202020204" pitchFamily="34" charset="0"/>
              </a:rPr>
              <a:t>800 supplier partners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636A6B"/>
                </a:solidFill>
                <a:effectLst/>
                <a:uLnTx/>
                <a:uFillTx/>
                <a:latin typeface="Arial" panose="020B0604020202020204" pitchFamily="34" charset="0"/>
                <a:ea typeface="+mn-ea"/>
                <a:cs typeface="Arial" panose="020B0604020202020204" pitchFamily="34" charset="0"/>
              </a:rPr>
              <a:t>400+ employees</a:t>
            </a:r>
            <a:r>
              <a:rPr kumimoji="0" lang="en-US" sz="2000" b="0" i="0" u="none" strike="noStrike" kern="1200" cap="none" spc="0" normalizeH="0" baseline="0" noProof="0" dirty="0">
                <a:ln>
                  <a:noFill/>
                </a:ln>
                <a:solidFill>
                  <a:srgbClr val="636A6B"/>
                </a:solidFill>
                <a:effectLst/>
                <a:uLnTx/>
                <a:uFillTx/>
                <a:latin typeface="Arial" panose="020B0604020202020204" pitchFamily="34" charset="0"/>
                <a:ea typeface="+mn-ea"/>
                <a:cs typeface="Arial" panose="020B0604020202020204" pitchFamily="34" charset="0"/>
              </a:rPr>
              <a:t> and </a:t>
            </a:r>
            <a:r>
              <a:rPr kumimoji="0" lang="en-US" sz="2000" b="1" i="0" u="none" strike="noStrike" kern="1200" cap="none" spc="0" normalizeH="0" baseline="0" noProof="0" dirty="0">
                <a:ln>
                  <a:noFill/>
                </a:ln>
                <a:solidFill>
                  <a:srgbClr val="636A6B"/>
                </a:solidFill>
                <a:effectLst/>
                <a:uLnTx/>
                <a:uFillTx/>
                <a:latin typeface="Arial" panose="020B0604020202020204" pitchFamily="34" charset="0"/>
                <a:ea typeface="+mn-ea"/>
                <a:cs typeface="Arial" panose="020B0604020202020204" pitchFamily="34" charset="0"/>
              </a:rPr>
              <a:t>70+ locations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636A6B"/>
                </a:solidFill>
                <a:effectLst/>
                <a:uLnTx/>
                <a:uFillTx/>
                <a:latin typeface="Arial" panose="020B0604020202020204" pitchFamily="34" charset="0"/>
                <a:ea typeface="+mn-ea"/>
                <a:cs typeface="Arial" panose="020B0604020202020204" pitchFamily="34" charset="0"/>
              </a:rPr>
              <a:t>Coverage across the </a:t>
            </a:r>
            <a:r>
              <a:rPr kumimoji="0" lang="en-US" sz="2000" b="1" i="0" u="none" strike="noStrike" kern="1200" cap="none" spc="0" normalizeH="0" baseline="0" noProof="0" dirty="0">
                <a:ln>
                  <a:noFill/>
                </a:ln>
                <a:solidFill>
                  <a:srgbClr val="636A6B"/>
                </a:solidFill>
                <a:effectLst/>
                <a:uLnTx/>
                <a:uFillTx/>
                <a:latin typeface="Arial" panose="020B0604020202020204" pitchFamily="34" charset="0"/>
                <a:ea typeface="+mn-ea"/>
                <a:cs typeface="Arial" panose="020B0604020202020204" pitchFamily="34" charset="0"/>
              </a:rPr>
              <a:t>United States</a:t>
            </a:r>
            <a:r>
              <a:rPr kumimoji="0" lang="en-US" sz="2000" b="0" i="0" u="none" strike="noStrike" kern="1200" cap="none" spc="0" normalizeH="0" baseline="0" noProof="0" dirty="0">
                <a:ln>
                  <a:noFill/>
                </a:ln>
                <a:solidFill>
                  <a:srgbClr val="636A6B"/>
                </a:solidFill>
                <a:effectLst/>
                <a:uLnTx/>
                <a:uFillTx/>
                <a:latin typeface="Arial" panose="020B0604020202020204" pitchFamily="34" charset="0"/>
                <a:ea typeface="+mn-ea"/>
                <a:cs typeface="Arial" panose="020B0604020202020204" pitchFamily="34" charset="0"/>
              </a:rPr>
              <a:t>, </a:t>
            </a:r>
            <a:br>
              <a:rPr kumimoji="0" lang="en-US" sz="2000" b="0" i="0" u="none" strike="noStrike" kern="1200" cap="none" spc="0" normalizeH="0" baseline="0" noProof="0" dirty="0">
                <a:ln>
                  <a:noFill/>
                </a:ln>
                <a:solidFill>
                  <a:srgbClr val="636A6B"/>
                </a:solidFill>
                <a:effectLst/>
                <a:uLnTx/>
                <a:uFillTx/>
                <a:latin typeface="Arial" panose="020B0604020202020204" pitchFamily="34" charset="0"/>
                <a:ea typeface="+mn-ea"/>
                <a:cs typeface="Arial" panose="020B0604020202020204" pitchFamily="34" charset="0"/>
              </a:rPr>
            </a:br>
            <a:r>
              <a:rPr kumimoji="0" lang="en-US" sz="2000" b="1" i="0" u="none" strike="noStrike" kern="1200" cap="none" spc="0" normalizeH="0" baseline="0" noProof="0" dirty="0">
                <a:ln>
                  <a:noFill/>
                </a:ln>
                <a:solidFill>
                  <a:srgbClr val="636A6B"/>
                </a:solidFill>
                <a:effectLst/>
                <a:uLnTx/>
                <a:uFillTx/>
                <a:latin typeface="Arial" panose="020B0604020202020204" pitchFamily="34" charset="0"/>
                <a:ea typeface="+mn-ea"/>
                <a:cs typeface="Arial" panose="020B0604020202020204" pitchFamily="34" charset="0"/>
              </a:rPr>
              <a:t>Canada</a:t>
            </a:r>
            <a:r>
              <a:rPr kumimoji="0" lang="en-US" sz="2000" b="0" i="0" u="none" strike="noStrike" kern="1200" cap="none" spc="0" normalizeH="0" baseline="0" noProof="0" dirty="0">
                <a:ln>
                  <a:noFill/>
                </a:ln>
                <a:solidFill>
                  <a:srgbClr val="636A6B"/>
                </a:solidFill>
                <a:effectLst/>
                <a:uLnTx/>
                <a:uFillTx/>
                <a:latin typeface="Arial" panose="020B0604020202020204" pitchFamily="34" charset="0"/>
                <a:ea typeface="+mn-ea"/>
                <a:cs typeface="Arial" panose="020B0604020202020204" pitchFamily="34" charset="0"/>
              </a:rPr>
              <a:t>, and </a:t>
            </a:r>
            <a:r>
              <a:rPr kumimoji="0" lang="en-US" sz="2000" b="1" i="0" u="none" strike="noStrike" kern="1200" cap="none" spc="0" normalizeH="0" baseline="0" noProof="0" dirty="0">
                <a:ln>
                  <a:noFill/>
                </a:ln>
                <a:solidFill>
                  <a:srgbClr val="636A6B"/>
                </a:solidFill>
                <a:effectLst/>
                <a:uLnTx/>
                <a:uFillTx/>
                <a:latin typeface="Arial" panose="020B0604020202020204" pitchFamily="34" charset="0"/>
                <a:ea typeface="+mn-ea"/>
                <a:cs typeface="Arial" panose="020B0604020202020204" pitchFamily="34" charset="0"/>
              </a:rPr>
              <a:t>Mexico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636A6B"/>
                </a:solidFill>
                <a:effectLst/>
                <a:uLnTx/>
                <a:uFillTx/>
                <a:latin typeface="Arial" panose="020B0604020202020204" pitchFamily="34" charset="0"/>
                <a:ea typeface="+mn-ea"/>
                <a:cs typeface="Arial" panose="020B0604020202020204" pitchFamily="34" charset="0"/>
              </a:rPr>
              <a:t>Over </a:t>
            </a:r>
            <a:r>
              <a:rPr kumimoji="0" lang="en-US" sz="2000" b="1" i="0" u="none" strike="noStrike" kern="1200" cap="none" spc="0" normalizeH="0" baseline="0" noProof="0" dirty="0">
                <a:ln>
                  <a:noFill/>
                </a:ln>
                <a:solidFill>
                  <a:srgbClr val="636A6B"/>
                </a:solidFill>
                <a:effectLst/>
                <a:uLnTx/>
                <a:uFillTx/>
                <a:latin typeface="Arial" panose="020B0604020202020204" pitchFamily="34" charset="0"/>
                <a:ea typeface="+mn-ea"/>
                <a:cs typeface="Arial" panose="020B0604020202020204" pitchFamily="34" charset="0"/>
              </a:rPr>
              <a:t>40 years </a:t>
            </a:r>
            <a:r>
              <a:rPr kumimoji="0" lang="en-US" sz="2000" b="0" i="0" u="none" strike="noStrike" kern="1200" cap="none" spc="0" normalizeH="0" baseline="0" noProof="0" dirty="0">
                <a:ln>
                  <a:noFill/>
                </a:ln>
                <a:solidFill>
                  <a:srgbClr val="636A6B"/>
                </a:solidFill>
                <a:effectLst/>
                <a:uLnTx/>
                <a:uFillTx/>
                <a:latin typeface="Arial" panose="020B0604020202020204" pitchFamily="34" charset="0"/>
                <a:ea typeface="+mn-ea"/>
                <a:cs typeface="Arial" panose="020B0604020202020204" pitchFamily="34" charset="0"/>
              </a:rPr>
              <a:t>of specialty success</a:t>
            </a:r>
          </a:p>
        </p:txBody>
      </p:sp>
      <p:sp>
        <p:nvSpPr>
          <p:cNvPr id="8" name="Rectangle 7">
            <a:extLst>
              <a:ext uri="{FF2B5EF4-FFF2-40B4-BE49-F238E27FC236}">
                <a16:creationId xmlns:a16="http://schemas.microsoft.com/office/drawing/2014/main" id="{28B44453-C850-EB46-9E6C-68CB96168863}"/>
              </a:ext>
            </a:extLst>
          </p:cNvPr>
          <p:cNvSpPr/>
          <p:nvPr/>
        </p:nvSpPr>
        <p:spPr>
          <a:xfrm>
            <a:off x="927410" y="2553399"/>
            <a:ext cx="4782015" cy="1661994"/>
          </a:xfrm>
          <a:prstGeom prst="rect">
            <a:avLst/>
          </a:prstGeom>
          <a:noFill/>
          <a:ln w="19050">
            <a:solidFill>
              <a:srgbClr val="FC5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C5E5E"/>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1382723003"/>
      </p:ext>
    </p:extLst>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32E10-3457-490B-BB1B-49D55D61672A}"/>
              </a:ext>
            </a:extLst>
          </p:cNvPr>
          <p:cNvSpPr txBox="1">
            <a:spLocks/>
          </p:cNvSpPr>
          <p:nvPr/>
        </p:nvSpPr>
        <p:spPr>
          <a:xfrm>
            <a:off x="838200" y="365125"/>
            <a:ext cx="9112200" cy="1325563"/>
          </a:xfrm>
          <a:prstGeom prst="rect">
            <a:avLst/>
          </a:prstGeom>
        </p:spPr>
        <p:txBody>
          <a:bodyPr/>
          <a:lstStyle>
            <a:lvl1pPr algn="l" defTabSz="914400" rtl="0" eaLnBrk="1" latinLnBrk="0" hangingPunct="1">
              <a:lnSpc>
                <a:spcPct val="90000"/>
              </a:lnSpc>
              <a:spcBef>
                <a:spcPct val="0"/>
              </a:spcBef>
              <a:buNone/>
              <a:defRPr sz="4000" b="1" kern="1200">
                <a:solidFill>
                  <a:schemeClr val="tx1"/>
                </a:solidFill>
                <a:latin typeface="Georgia" panose="02040502050405020303" pitchFamily="18" charset="0"/>
                <a:ea typeface="+mj-ea"/>
                <a:cs typeface="+mj-cs"/>
              </a:defRPr>
            </a:lvl1pPr>
          </a:lstStyle>
          <a:p>
            <a:r>
              <a:rPr lang="en-US" dirty="0"/>
              <a:t>The Veseris Edge</a:t>
            </a:r>
          </a:p>
        </p:txBody>
      </p:sp>
      <p:pic>
        <p:nvPicPr>
          <p:cNvPr id="12" name="Picture 11">
            <a:extLst>
              <a:ext uri="{FF2B5EF4-FFF2-40B4-BE49-F238E27FC236}">
                <a16:creationId xmlns:a16="http://schemas.microsoft.com/office/drawing/2014/main" id="{A7463FAD-7725-42C5-95E5-706E6F43C9F7}"/>
              </a:ext>
            </a:extLst>
          </p:cNvPr>
          <p:cNvPicPr>
            <a:picLocks noChangeAspect="1"/>
          </p:cNvPicPr>
          <p:nvPr/>
        </p:nvPicPr>
        <p:blipFill>
          <a:blip r:embed="rId3"/>
          <a:stretch>
            <a:fillRect/>
          </a:stretch>
        </p:blipFill>
        <p:spPr>
          <a:xfrm>
            <a:off x="10621395" y="3147412"/>
            <a:ext cx="1093014" cy="1041879"/>
          </a:xfrm>
          <a:prstGeom prst="rect">
            <a:avLst/>
          </a:prstGeom>
        </p:spPr>
      </p:pic>
      <p:pic>
        <p:nvPicPr>
          <p:cNvPr id="9" name="Picture 8">
            <a:extLst>
              <a:ext uri="{FF2B5EF4-FFF2-40B4-BE49-F238E27FC236}">
                <a16:creationId xmlns:a16="http://schemas.microsoft.com/office/drawing/2014/main" id="{D096CCC2-68B2-174B-9693-2A307B02E75B}"/>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950130" y="1289977"/>
            <a:ext cx="2845692" cy="1325563"/>
          </a:xfrm>
          <a:prstGeom prst="rect">
            <a:avLst/>
          </a:prstGeom>
        </p:spPr>
      </p:pic>
      <p:sp>
        <p:nvSpPr>
          <p:cNvPr id="11" name="Rectangle 10">
            <a:extLst>
              <a:ext uri="{FF2B5EF4-FFF2-40B4-BE49-F238E27FC236}">
                <a16:creationId xmlns:a16="http://schemas.microsoft.com/office/drawing/2014/main" id="{C6F6E405-A582-0B41-83C1-FEC0727BD730}"/>
              </a:ext>
            </a:extLst>
          </p:cNvPr>
          <p:cNvSpPr/>
          <p:nvPr/>
        </p:nvSpPr>
        <p:spPr>
          <a:xfrm>
            <a:off x="950131" y="1289976"/>
            <a:ext cx="2845692" cy="2156817"/>
          </a:xfrm>
          <a:prstGeom prst="rect">
            <a:avLst/>
          </a:prstGeom>
          <a:noFill/>
          <a:ln w="19050">
            <a:solidFill>
              <a:srgbClr val="FC5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Georgia" panose="02040502050405020303" pitchFamily="18" charset="0"/>
            </a:endParaRPr>
          </a:p>
        </p:txBody>
      </p:sp>
      <p:sp>
        <p:nvSpPr>
          <p:cNvPr id="13" name="Rectangle 12">
            <a:extLst>
              <a:ext uri="{FF2B5EF4-FFF2-40B4-BE49-F238E27FC236}">
                <a16:creationId xmlns:a16="http://schemas.microsoft.com/office/drawing/2014/main" id="{642FBD0A-364E-D04D-ACFB-0CCA652893FE}"/>
              </a:ext>
            </a:extLst>
          </p:cNvPr>
          <p:cNvSpPr/>
          <p:nvPr/>
        </p:nvSpPr>
        <p:spPr>
          <a:xfrm>
            <a:off x="950129" y="2694505"/>
            <a:ext cx="2845691" cy="646331"/>
          </a:xfrm>
          <a:prstGeom prst="rect">
            <a:avLst/>
          </a:prstGeom>
        </p:spPr>
        <p:txBody>
          <a:bodyPr wrap="square">
            <a:spAutoFit/>
          </a:bodyPr>
          <a:lstStyle/>
          <a:p>
            <a:pPr algn="ctr"/>
            <a:r>
              <a:rPr lang="en-US" b="1" dirty="0">
                <a:latin typeface="Georgia" panose="02040502050405020303" pitchFamily="18" charset="0"/>
              </a:rPr>
              <a:t>Products </a:t>
            </a:r>
            <a:br>
              <a:rPr lang="en-US" b="1" dirty="0">
                <a:latin typeface="Georgia" panose="02040502050405020303" pitchFamily="18" charset="0"/>
              </a:rPr>
            </a:br>
            <a:r>
              <a:rPr lang="en-US" b="1" dirty="0">
                <a:latin typeface="Georgia" panose="02040502050405020303" pitchFamily="18" charset="0"/>
              </a:rPr>
              <a:t>&amp; Logistics</a:t>
            </a:r>
          </a:p>
        </p:txBody>
      </p:sp>
      <p:grpSp>
        <p:nvGrpSpPr>
          <p:cNvPr id="4" name="Group 3">
            <a:extLst>
              <a:ext uri="{FF2B5EF4-FFF2-40B4-BE49-F238E27FC236}">
                <a16:creationId xmlns:a16="http://schemas.microsoft.com/office/drawing/2014/main" id="{905A4740-216C-B64E-958E-59588039982B}"/>
              </a:ext>
            </a:extLst>
          </p:cNvPr>
          <p:cNvGrpSpPr/>
          <p:nvPr/>
        </p:nvGrpSpPr>
        <p:grpSpPr>
          <a:xfrm>
            <a:off x="4011706" y="1289976"/>
            <a:ext cx="2863255" cy="2156817"/>
            <a:chOff x="4011706" y="1289976"/>
            <a:chExt cx="2863255" cy="2156817"/>
          </a:xfrm>
        </p:grpSpPr>
        <p:pic>
          <p:nvPicPr>
            <p:cNvPr id="14" name="Picture 13">
              <a:extLst>
                <a:ext uri="{FF2B5EF4-FFF2-40B4-BE49-F238E27FC236}">
                  <a16:creationId xmlns:a16="http://schemas.microsoft.com/office/drawing/2014/main" id="{BF5B89C8-48EE-994C-B9FE-546385EC696C}"/>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4011706" y="1289977"/>
              <a:ext cx="2863255" cy="1325563"/>
            </a:xfrm>
            <a:prstGeom prst="rect">
              <a:avLst/>
            </a:prstGeom>
          </p:spPr>
        </p:pic>
        <p:sp>
          <p:nvSpPr>
            <p:cNvPr id="15" name="Rectangle 14">
              <a:extLst>
                <a:ext uri="{FF2B5EF4-FFF2-40B4-BE49-F238E27FC236}">
                  <a16:creationId xmlns:a16="http://schemas.microsoft.com/office/drawing/2014/main" id="{4FE12956-ED58-6D44-ACD0-08A434AF2BAE}"/>
                </a:ext>
              </a:extLst>
            </p:cNvPr>
            <p:cNvSpPr/>
            <p:nvPr/>
          </p:nvSpPr>
          <p:spPr>
            <a:xfrm>
              <a:off x="4018638" y="1289976"/>
              <a:ext cx="2845691" cy="2156817"/>
            </a:xfrm>
            <a:prstGeom prst="rect">
              <a:avLst/>
            </a:prstGeom>
            <a:noFill/>
            <a:ln w="19050">
              <a:solidFill>
                <a:srgbClr val="FC5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Georgia" panose="02040502050405020303" pitchFamily="18" charset="0"/>
              </a:endParaRPr>
            </a:p>
          </p:txBody>
        </p:sp>
        <p:sp>
          <p:nvSpPr>
            <p:cNvPr id="16" name="Rectangle 15">
              <a:extLst>
                <a:ext uri="{FF2B5EF4-FFF2-40B4-BE49-F238E27FC236}">
                  <a16:creationId xmlns:a16="http://schemas.microsoft.com/office/drawing/2014/main" id="{3B5D8D62-80B2-8044-875B-65667504F5EC}"/>
                </a:ext>
              </a:extLst>
            </p:cNvPr>
            <p:cNvSpPr/>
            <p:nvPr/>
          </p:nvSpPr>
          <p:spPr>
            <a:xfrm>
              <a:off x="4018638" y="2698855"/>
              <a:ext cx="2845690" cy="646331"/>
            </a:xfrm>
            <a:prstGeom prst="rect">
              <a:avLst/>
            </a:prstGeom>
          </p:spPr>
          <p:txBody>
            <a:bodyPr wrap="square">
              <a:spAutoFit/>
            </a:bodyPr>
            <a:lstStyle/>
            <a:p>
              <a:pPr algn="ctr"/>
              <a:r>
                <a:rPr lang="en-US" b="1" dirty="0">
                  <a:latin typeface="Georgia" panose="02040502050405020303" pitchFamily="18" charset="0"/>
                </a:rPr>
                <a:t>Training &amp; </a:t>
              </a:r>
              <a:br>
                <a:rPr lang="en-US" b="1" dirty="0">
                  <a:latin typeface="Georgia" panose="02040502050405020303" pitchFamily="18" charset="0"/>
                </a:rPr>
              </a:br>
              <a:r>
                <a:rPr lang="en-US" b="1" dirty="0">
                  <a:latin typeface="Georgia" panose="02040502050405020303" pitchFamily="18" charset="0"/>
                </a:rPr>
                <a:t>Education</a:t>
              </a:r>
            </a:p>
          </p:txBody>
        </p:sp>
      </p:grpSp>
      <p:grpSp>
        <p:nvGrpSpPr>
          <p:cNvPr id="5" name="Group 4">
            <a:extLst>
              <a:ext uri="{FF2B5EF4-FFF2-40B4-BE49-F238E27FC236}">
                <a16:creationId xmlns:a16="http://schemas.microsoft.com/office/drawing/2014/main" id="{AC8DB1C0-EAC0-0C4D-8401-3934AABFF9ED}"/>
              </a:ext>
            </a:extLst>
          </p:cNvPr>
          <p:cNvGrpSpPr/>
          <p:nvPr/>
        </p:nvGrpSpPr>
        <p:grpSpPr>
          <a:xfrm>
            <a:off x="7087143" y="1289976"/>
            <a:ext cx="2863257" cy="2156817"/>
            <a:chOff x="7087143" y="1289976"/>
            <a:chExt cx="2863257" cy="2156817"/>
          </a:xfrm>
        </p:grpSpPr>
        <p:pic>
          <p:nvPicPr>
            <p:cNvPr id="17" name="Picture 16">
              <a:extLst>
                <a:ext uri="{FF2B5EF4-FFF2-40B4-BE49-F238E27FC236}">
                  <a16:creationId xmlns:a16="http://schemas.microsoft.com/office/drawing/2014/main" id="{7E02E649-80D0-0C46-8725-090111C05787}"/>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7087144" y="1289977"/>
              <a:ext cx="2863256" cy="1325563"/>
            </a:xfrm>
            <a:prstGeom prst="rect">
              <a:avLst/>
            </a:prstGeom>
          </p:spPr>
        </p:pic>
        <p:sp>
          <p:nvSpPr>
            <p:cNvPr id="18" name="Rectangle 17">
              <a:extLst>
                <a:ext uri="{FF2B5EF4-FFF2-40B4-BE49-F238E27FC236}">
                  <a16:creationId xmlns:a16="http://schemas.microsoft.com/office/drawing/2014/main" id="{C9AF8FFD-7A9F-DB41-9C57-C5C1E3C268CB}"/>
                </a:ext>
              </a:extLst>
            </p:cNvPr>
            <p:cNvSpPr/>
            <p:nvPr/>
          </p:nvSpPr>
          <p:spPr>
            <a:xfrm>
              <a:off x="7087144" y="1289976"/>
              <a:ext cx="2845691" cy="2156817"/>
            </a:xfrm>
            <a:prstGeom prst="rect">
              <a:avLst/>
            </a:prstGeom>
            <a:noFill/>
            <a:ln w="19050">
              <a:solidFill>
                <a:srgbClr val="FC5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Georgia" panose="02040502050405020303" pitchFamily="18" charset="0"/>
              </a:endParaRPr>
            </a:p>
          </p:txBody>
        </p:sp>
        <p:sp>
          <p:nvSpPr>
            <p:cNvPr id="19" name="Rectangle 18">
              <a:extLst>
                <a:ext uri="{FF2B5EF4-FFF2-40B4-BE49-F238E27FC236}">
                  <a16:creationId xmlns:a16="http://schemas.microsoft.com/office/drawing/2014/main" id="{73761EE5-0EC6-0D44-A9BD-A5D07BD3096E}"/>
                </a:ext>
              </a:extLst>
            </p:cNvPr>
            <p:cNvSpPr/>
            <p:nvPr/>
          </p:nvSpPr>
          <p:spPr>
            <a:xfrm>
              <a:off x="7087143" y="2694505"/>
              <a:ext cx="2845691" cy="646331"/>
            </a:xfrm>
            <a:prstGeom prst="rect">
              <a:avLst/>
            </a:prstGeom>
          </p:spPr>
          <p:txBody>
            <a:bodyPr wrap="square">
              <a:spAutoFit/>
            </a:bodyPr>
            <a:lstStyle/>
            <a:p>
              <a:pPr algn="ctr"/>
              <a:r>
                <a:rPr lang="en-US" b="1" dirty="0">
                  <a:latin typeface="Georgia" panose="02040502050405020303" pitchFamily="18" charset="0"/>
                </a:rPr>
                <a:t>Technology &amp; </a:t>
              </a:r>
              <a:br>
                <a:rPr lang="en-US" b="1" dirty="0">
                  <a:latin typeface="Georgia" panose="02040502050405020303" pitchFamily="18" charset="0"/>
                </a:rPr>
              </a:br>
              <a:r>
                <a:rPr lang="en-US" b="1" dirty="0">
                  <a:latin typeface="Georgia" panose="02040502050405020303" pitchFamily="18" charset="0"/>
                </a:rPr>
                <a:t>Digital Tools</a:t>
              </a:r>
            </a:p>
          </p:txBody>
        </p:sp>
      </p:grpSp>
      <p:grpSp>
        <p:nvGrpSpPr>
          <p:cNvPr id="6" name="Group 5">
            <a:extLst>
              <a:ext uri="{FF2B5EF4-FFF2-40B4-BE49-F238E27FC236}">
                <a16:creationId xmlns:a16="http://schemas.microsoft.com/office/drawing/2014/main" id="{6B73C163-CFE9-E141-9B3F-FB7864865B58}"/>
              </a:ext>
            </a:extLst>
          </p:cNvPr>
          <p:cNvGrpSpPr/>
          <p:nvPr/>
        </p:nvGrpSpPr>
        <p:grpSpPr>
          <a:xfrm>
            <a:off x="950129" y="3668352"/>
            <a:ext cx="2845694" cy="2156817"/>
            <a:chOff x="950129" y="3668352"/>
            <a:chExt cx="2845694" cy="2156817"/>
          </a:xfrm>
        </p:grpSpPr>
        <p:pic>
          <p:nvPicPr>
            <p:cNvPr id="20" name="Picture 19">
              <a:extLst>
                <a:ext uri="{FF2B5EF4-FFF2-40B4-BE49-F238E27FC236}">
                  <a16:creationId xmlns:a16="http://schemas.microsoft.com/office/drawing/2014/main" id="{2DDF0554-926E-F04C-9FA0-66B1425CFD6B}"/>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950130" y="3668353"/>
              <a:ext cx="2845690" cy="1325563"/>
            </a:xfrm>
            <a:prstGeom prst="rect">
              <a:avLst/>
            </a:prstGeom>
          </p:spPr>
        </p:pic>
        <p:sp>
          <p:nvSpPr>
            <p:cNvPr id="21" name="Rectangle 20">
              <a:extLst>
                <a:ext uri="{FF2B5EF4-FFF2-40B4-BE49-F238E27FC236}">
                  <a16:creationId xmlns:a16="http://schemas.microsoft.com/office/drawing/2014/main" id="{1DDB85DE-1D2B-614A-B64A-4020BA4C8044}"/>
                </a:ext>
              </a:extLst>
            </p:cNvPr>
            <p:cNvSpPr/>
            <p:nvPr/>
          </p:nvSpPr>
          <p:spPr>
            <a:xfrm>
              <a:off x="950131" y="3668352"/>
              <a:ext cx="2845692" cy="2156817"/>
            </a:xfrm>
            <a:prstGeom prst="rect">
              <a:avLst/>
            </a:prstGeom>
            <a:noFill/>
            <a:ln w="19050">
              <a:solidFill>
                <a:srgbClr val="FC5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Georgia" panose="02040502050405020303" pitchFamily="18" charset="0"/>
              </a:endParaRPr>
            </a:p>
          </p:txBody>
        </p:sp>
        <p:sp>
          <p:nvSpPr>
            <p:cNvPr id="22" name="Rectangle 21">
              <a:extLst>
                <a:ext uri="{FF2B5EF4-FFF2-40B4-BE49-F238E27FC236}">
                  <a16:creationId xmlns:a16="http://schemas.microsoft.com/office/drawing/2014/main" id="{30F86352-2FE0-8A47-9B7E-42EE5B04C322}"/>
                </a:ext>
              </a:extLst>
            </p:cNvPr>
            <p:cNvSpPr/>
            <p:nvPr/>
          </p:nvSpPr>
          <p:spPr>
            <a:xfrm>
              <a:off x="950129" y="5072881"/>
              <a:ext cx="2845689" cy="646331"/>
            </a:xfrm>
            <a:prstGeom prst="rect">
              <a:avLst/>
            </a:prstGeom>
          </p:spPr>
          <p:txBody>
            <a:bodyPr wrap="square">
              <a:spAutoFit/>
            </a:bodyPr>
            <a:lstStyle/>
            <a:p>
              <a:pPr algn="ctr"/>
              <a:r>
                <a:rPr lang="en-US" b="1" dirty="0">
                  <a:latin typeface="Georgia" panose="02040502050405020303" pitchFamily="18" charset="0"/>
                </a:rPr>
                <a:t>Far-Reaching, </a:t>
              </a:r>
              <a:br>
                <a:rPr lang="en-US" b="1" dirty="0">
                  <a:latin typeface="Georgia" panose="02040502050405020303" pitchFamily="18" charset="0"/>
                </a:rPr>
              </a:br>
              <a:r>
                <a:rPr lang="en-US" b="1" dirty="0">
                  <a:latin typeface="Georgia" panose="02040502050405020303" pitchFamily="18" charset="0"/>
                </a:rPr>
                <a:t>Local &amp; Independent</a:t>
              </a:r>
            </a:p>
          </p:txBody>
        </p:sp>
      </p:grpSp>
      <p:grpSp>
        <p:nvGrpSpPr>
          <p:cNvPr id="7" name="Group 6">
            <a:extLst>
              <a:ext uri="{FF2B5EF4-FFF2-40B4-BE49-F238E27FC236}">
                <a16:creationId xmlns:a16="http://schemas.microsoft.com/office/drawing/2014/main" id="{E43C7456-0B1E-534C-AA25-B569F876E3C9}"/>
              </a:ext>
            </a:extLst>
          </p:cNvPr>
          <p:cNvGrpSpPr/>
          <p:nvPr/>
        </p:nvGrpSpPr>
        <p:grpSpPr>
          <a:xfrm>
            <a:off x="4018638" y="3668352"/>
            <a:ext cx="2845691" cy="2156817"/>
            <a:chOff x="4018638" y="3668352"/>
            <a:chExt cx="2845691" cy="2156817"/>
          </a:xfrm>
        </p:grpSpPr>
        <p:pic>
          <p:nvPicPr>
            <p:cNvPr id="23" name="Picture 22">
              <a:extLst>
                <a:ext uri="{FF2B5EF4-FFF2-40B4-BE49-F238E27FC236}">
                  <a16:creationId xmlns:a16="http://schemas.microsoft.com/office/drawing/2014/main" id="{7E1BCFD4-6B0E-B64E-9508-2465603A7D09}"/>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t="-257"/>
            <a:stretch/>
          </p:blipFill>
          <p:spPr>
            <a:xfrm>
              <a:off x="4018638" y="3668353"/>
              <a:ext cx="2845690" cy="1325563"/>
            </a:xfrm>
            <a:prstGeom prst="rect">
              <a:avLst/>
            </a:prstGeom>
          </p:spPr>
        </p:pic>
        <p:sp>
          <p:nvSpPr>
            <p:cNvPr id="24" name="Rectangle 23">
              <a:extLst>
                <a:ext uri="{FF2B5EF4-FFF2-40B4-BE49-F238E27FC236}">
                  <a16:creationId xmlns:a16="http://schemas.microsoft.com/office/drawing/2014/main" id="{BFBBA5FA-72B8-0745-B651-0176143F2736}"/>
                </a:ext>
              </a:extLst>
            </p:cNvPr>
            <p:cNvSpPr/>
            <p:nvPr/>
          </p:nvSpPr>
          <p:spPr>
            <a:xfrm>
              <a:off x="4018638" y="3668352"/>
              <a:ext cx="2845691" cy="2156817"/>
            </a:xfrm>
            <a:prstGeom prst="rect">
              <a:avLst/>
            </a:prstGeom>
            <a:noFill/>
            <a:ln w="19050">
              <a:solidFill>
                <a:srgbClr val="FC5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Georgia" panose="02040502050405020303" pitchFamily="18" charset="0"/>
              </a:endParaRPr>
            </a:p>
          </p:txBody>
        </p:sp>
        <p:sp>
          <p:nvSpPr>
            <p:cNvPr id="25" name="Rectangle 24">
              <a:extLst>
                <a:ext uri="{FF2B5EF4-FFF2-40B4-BE49-F238E27FC236}">
                  <a16:creationId xmlns:a16="http://schemas.microsoft.com/office/drawing/2014/main" id="{173AE689-0B80-3E48-B2AB-3FE84A95703B}"/>
                </a:ext>
              </a:extLst>
            </p:cNvPr>
            <p:cNvSpPr/>
            <p:nvPr/>
          </p:nvSpPr>
          <p:spPr>
            <a:xfrm>
              <a:off x="4018638" y="5072881"/>
              <a:ext cx="2845690" cy="646331"/>
            </a:xfrm>
            <a:prstGeom prst="rect">
              <a:avLst/>
            </a:prstGeom>
          </p:spPr>
          <p:txBody>
            <a:bodyPr wrap="square">
              <a:spAutoFit/>
            </a:bodyPr>
            <a:lstStyle/>
            <a:p>
              <a:pPr algn="ctr"/>
              <a:r>
                <a:rPr lang="en-US" b="1" dirty="0">
                  <a:latin typeface="Georgia" panose="02040502050405020303" pitchFamily="18" charset="0"/>
                </a:rPr>
                <a:t>Experts &amp; </a:t>
              </a:r>
              <a:br>
                <a:rPr lang="en-US" b="1" dirty="0">
                  <a:latin typeface="Georgia" panose="02040502050405020303" pitchFamily="18" charset="0"/>
                </a:rPr>
              </a:br>
              <a:r>
                <a:rPr lang="en-US" b="1" dirty="0">
                  <a:latin typeface="Georgia" panose="02040502050405020303" pitchFamily="18" charset="0"/>
                </a:rPr>
                <a:t>Strategic Support</a:t>
              </a:r>
            </a:p>
          </p:txBody>
        </p:sp>
      </p:grpSp>
      <p:pic>
        <p:nvPicPr>
          <p:cNvPr id="3" name="Picture 2">
            <a:extLst>
              <a:ext uri="{FF2B5EF4-FFF2-40B4-BE49-F238E27FC236}">
                <a16:creationId xmlns:a16="http://schemas.microsoft.com/office/drawing/2014/main" id="{90722A9D-5DFB-F93A-C497-5EBC3DA173E1}"/>
              </a:ext>
            </a:extLst>
          </p:cNvPr>
          <p:cNvPicPr>
            <a:picLocks noChangeAspect="1"/>
          </p:cNvPicPr>
          <p:nvPr/>
        </p:nvPicPr>
        <p:blipFill>
          <a:blip r:embed="rId9"/>
          <a:stretch>
            <a:fillRect/>
          </a:stretch>
        </p:blipFill>
        <p:spPr>
          <a:xfrm>
            <a:off x="7147610" y="3668353"/>
            <a:ext cx="2785224" cy="1325564"/>
          </a:xfrm>
          <a:prstGeom prst="rect">
            <a:avLst/>
          </a:prstGeom>
        </p:spPr>
      </p:pic>
      <p:grpSp>
        <p:nvGrpSpPr>
          <p:cNvPr id="8" name="Group 7">
            <a:extLst>
              <a:ext uri="{FF2B5EF4-FFF2-40B4-BE49-F238E27FC236}">
                <a16:creationId xmlns:a16="http://schemas.microsoft.com/office/drawing/2014/main" id="{E3354045-0D6C-1F38-4A5E-4C747640489E}"/>
              </a:ext>
            </a:extLst>
          </p:cNvPr>
          <p:cNvGrpSpPr/>
          <p:nvPr/>
        </p:nvGrpSpPr>
        <p:grpSpPr>
          <a:xfrm>
            <a:off x="7087143" y="3668353"/>
            <a:ext cx="2845692" cy="2156817"/>
            <a:chOff x="7087143" y="1289976"/>
            <a:chExt cx="2845692" cy="2156817"/>
          </a:xfrm>
        </p:grpSpPr>
        <p:sp>
          <p:nvSpPr>
            <p:cNvPr id="26" name="Rectangle 25">
              <a:extLst>
                <a:ext uri="{FF2B5EF4-FFF2-40B4-BE49-F238E27FC236}">
                  <a16:creationId xmlns:a16="http://schemas.microsoft.com/office/drawing/2014/main" id="{B01D2F33-220E-ED67-3B03-3CD3C6452864}"/>
                </a:ext>
              </a:extLst>
            </p:cNvPr>
            <p:cNvSpPr/>
            <p:nvPr/>
          </p:nvSpPr>
          <p:spPr>
            <a:xfrm>
              <a:off x="7087144" y="1289976"/>
              <a:ext cx="2845691" cy="2156817"/>
            </a:xfrm>
            <a:prstGeom prst="rect">
              <a:avLst/>
            </a:prstGeom>
            <a:noFill/>
            <a:ln w="19050">
              <a:solidFill>
                <a:srgbClr val="FC5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Georgia" panose="02040502050405020303" pitchFamily="18" charset="0"/>
              </a:endParaRPr>
            </a:p>
          </p:txBody>
        </p:sp>
        <p:sp>
          <p:nvSpPr>
            <p:cNvPr id="27" name="Rectangle 26">
              <a:extLst>
                <a:ext uri="{FF2B5EF4-FFF2-40B4-BE49-F238E27FC236}">
                  <a16:creationId xmlns:a16="http://schemas.microsoft.com/office/drawing/2014/main" id="{6E416D23-D5AF-9B54-02D2-1D00E703E2B6}"/>
                </a:ext>
              </a:extLst>
            </p:cNvPr>
            <p:cNvSpPr/>
            <p:nvPr/>
          </p:nvSpPr>
          <p:spPr>
            <a:xfrm>
              <a:off x="7087143" y="2694505"/>
              <a:ext cx="2845691" cy="646331"/>
            </a:xfrm>
            <a:prstGeom prst="rect">
              <a:avLst/>
            </a:prstGeom>
          </p:spPr>
          <p:txBody>
            <a:bodyPr wrap="square">
              <a:spAutoFit/>
            </a:bodyPr>
            <a:lstStyle/>
            <a:p>
              <a:pPr algn="ctr"/>
              <a:r>
                <a:rPr lang="en-US" b="1" dirty="0">
                  <a:latin typeface="Georgia" panose="02040502050405020303" pitchFamily="18" charset="0"/>
                </a:rPr>
                <a:t>Inventory Management</a:t>
              </a:r>
            </a:p>
          </p:txBody>
        </p:sp>
      </p:grpSp>
    </p:spTree>
    <p:extLst>
      <p:ext uri="{BB962C8B-B14F-4D97-AF65-F5344CB8AC3E}">
        <p14:creationId xmlns:p14="http://schemas.microsoft.com/office/powerpoint/2010/main" val="3420651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anim calcmode="lin" valueType="num">
                                      <p:cBhvr>
                                        <p:cTn id="29" dur="500" fill="hold"/>
                                        <p:tgtEl>
                                          <p:spTgt spid="7"/>
                                        </p:tgtEl>
                                        <p:attrNameLst>
                                          <p:attrName>ppt_x</p:attrName>
                                        </p:attrNameLst>
                                      </p:cBhvr>
                                      <p:tavLst>
                                        <p:tav tm="0">
                                          <p:val>
                                            <p:strVal val="#ppt_x"/>
                                          </p:val>
                                        </p:tav>
                                        <p:tav tm="100000">
                                          <p:val>
                                            <p:strVal val="#ppt_x"/>
                                          </p:val>
                                        </p:tav>
                                      </p:tavLst>
                                    </p:anim>
                                    <p:anim calcmode="lin" valueType="num">
                                      <p:cBhvr>
                                        <p:cTn id="30"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anim calcmode="lin" valueType="num">
                                      <p:cBhvr>
                                        <p:cTn id="36" dur="500" fill="hold"/>
                                        <p:tgtEl>
                                          <p:spTgt spid="8"/>
                                        </p:tgtEl>
                                        <p:attrNameLst>
                                          <p:attrName>ppt_x</p:attrName>
                                        </p:attrNameLst>
                                      </p:cBhvr>
                                      <p:tavLst>
                                        <p:tav tm="0">
                                          <p:val>
                                            <p:strVal val="#ppt_x"/>
                                          </p:val>
                                        </p:tav>
                                        <p:tav tm="100000">
                                          <p:val>
                                            <p:strVal val="#ppt_x"/>
                                          </p:val>
                                        </p:tav>
                                      </p:tavLst>
                                    </p:anim>
                                    <p:anim calcmode="lin" valueType="num">
                                      <p:cBhvr>
                                        <p:cTn id="37"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32E10-3457-490B-BB1B-49D55D61672A}"/>
              </a:ext>
            </a:extLst>
          </p:cNvPr>
          <p:cNvSpPr txBox="1">
            <a:spLocks/>
          </p:cNvSpPr>
          <p:nvPr/>
        </p:nvSpPr>
        <p:spPr>
          <a:xfrm>
            <a:off x="339045" y="365125"/>
            <a:ext cx="11131193" cy="1325563"/>
          </a:xfrm>
          <a:prstGeom prst="rect">
            <a:avLst/>
          </a:prstGeom>
        </p:spPr>
        <p:txBody>
          <a:bodyPr/>
          <a:lstStyle>
            <a:lvl1pPr algn="l" defTabSz="914400" rtl="0" eaLnBrk="1" latinLnBrk="0" hangingPunct="1">
              <a:lnSpc>
                <a:spcPct val="90000"/>
              </a:lnSpc>
              <a:spcBef>
                <a:spcPct val="0"/>
              </a:spcBef>
              <a:buNone/>
              <a:defRPr sz="4000" b="1" kern="1200">
                <a:solidFill>
                  <a:schemeClr val="tx1"/>
                </a:solidFill>
                <a:latin typeface="Georgia" panose="02040502050405020303" pitchFamily="18" charset="0"/>
                <a:ea typeface="+mj-ea"/>
                <a:cs typeface="+mj-cs"/>
              </a:defRPr>
            </a:lvl1pPr>
          </a:lstStyle>
          <a:p>
            <a:r>
              <a:rPr lang="en-US" sz="3200" dirty="0">
                <a:solidFill>
                  <a:schemeClr val="accent1"/>
                </a:solidFill>
              </a:rPr>
              <a:t>We’ll help you </a:t>
            </a:r>
            <a:r>
              <a:rPr lang="en-US" sz="3200" dirty="0"/>
              <a:t>grow into (or across) service areas.</a:t>
            </a:r>
          </a:p>
        </p:txBody>
      </p:sp>
      <p:grpSp>
        <p:nvGrpSpPr>
          <p:cNvPr id="4" name="Group 3">
            <a:extLst>
              <a:ext uri="{FF2B5EF4-FFF2-40B4-BE49-F238E27FC236}">
                <a16:creationId xmlns:a16="http://schemas.microsoft.com/office/drawing/2014/main" id="{7B0ED2F5-58D1-4C41-96C2-40925A217B24}"/>
              </a:ext>
            </a:extLst>
          </p:cNvPr>
          <p:cNvGrpSpPr/>
          <p:nvPr/>
        </p:nvGrpSpPr>
        <p:grpSpPr>
          <a:xfrm>
            <a:off x="352797" y="1285718"/>
            <a:ext cx="2672538" cy="1565379"/>
            <a:chOff x="352797" y="1285718"/>
            <a:chExt cx="2672538" cy="1565379"/>
          </a:xfrm>
        </p:grpSpPr>
        <p:pic>
          <p:nvPicPr>
            <p:cNvPr id="15" name="Picture 14" descr="A plant in a garden&#10;&#10;Description automatically generated">
              <a:extLst>
                <a:ext uri="{FF2B5EF4-FFF2-40B4-BE49-F238E27FC236}">
                  <a16:creationId xmlns:a16="http://schemas.microsoft.com/office/drawing/2014/main" id="{5C6E1042-0780-A74D-847F-0E0AAF8C0B5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1002" b="-1"/>
            <a:stretch/>
          </p:blipFill>
          <p:spPr>
            <a:xfrm>
              <a:off x="352797" y="1285718"/>
              <a:ext cx="2671281" cy="1034696"/>
            </a:xfrm>
            <a:prstGeom prst="rect">
              <a:avLst/>
            </a:prstGeom>
          </p:spPr>
        </p:pic>
        <p:sp>
          <p:nvSpPr>
            <p:cNvPr id="3" name="Rectangle 2">
              <a:extLst>
                <a:ext uri="{FF2B5EF4-FFF2-40B4-BE49-F238E27FC236}">
                  <a16:creationId xmlns:a16="http://schemas.microsoft.com/office/drawing/2014/main" id="{954BBCED-3BA1-4F82-956C-E66EF2B05002}"/>
                </a:ext>
              </a:extLst>
            </p:cNvPr>
            <p:cNvSpPr/>
            <p:nvPr/>
          </p:nvSpPr>
          <p:spPr>
            <a:xfrm>
              <a:off x="354054" y="1285719"/>
              <a:ext cx="2671281" cy="1565378"/>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Georgia" panose="02040502050405020303" pitchFamily="18" charset="0"/>
              </a:endParaRPr>
            </a:p>
          </p:txBody>
        </p:sp>
        <p:sp>
          <p:nvSpPr>
            <p:cNvPr id="16" name="Rectangle 15">
              <a:extLst>
                <a:ext uri="{FF2B5EF4-FFF2-40B4-BE49-F238E27FC236}">
                  <a16:creationId xmlns:a16="http://schemas.microsoft.com/office/drawing/2014/main" id="{35B6E8B8-6C70-BA4B-8124-820ACE732E8F}"/>
                </a:ext>
              </a:extLst>
            </p:cNvPr>
            <p:cNvSpPr/>
            <p:nvPr/>
          </p:nvSpPr>
          <p:spPr>
            <a:xfrm>
              <a:off x="688679" y="2402334"/>
              <a:ext cx="1972015" cy="369332"/>
            </a:xfrm>
            <a:prstGeom prst="rect">
              <a:avLst/>
            </a:prstGeom>
          </p:spPr>
          <p:txBody>
            <a:bodyPr wrap="none">
              <a:spAutoFit/>
            </a:bodyPr>
            <a:lstStyle/>
            <a:p>
              <a:pPr algn="ctr"/>
              <a:r>
                <a:rPr lang="en-US" b="1" dirty="0">
                  <a:latin typeface="Georgia" panose="02040502050405020303" pitchFamily="18" charset="0"/>
                </a:rPr>
                <a:t>Structural Pest</a:t>
              </a:r>
            </a:p>
          </p:txBody>
        </p:sp>
      </p:grpSp>
      <p:grpSp>
        <p:nvGrpSpPr>
          <p:cNvPr id="5" name="Group 4">
            <a:extLst>
              <a:ext uri="{FF2B5EF4-FFF2-40B4-BE49-F238E27FC236}">
                <a16:creationId xmlns:a16="http://schemas.microsoft.com/office/drawing/2014/main" id="{D42E6082-011D-AC4C-8601-D52392DE5C8C}"/>
              </a:ext>
            </a:extLst>
          </p:cNvPr>
          <p:cNvGrpSpPr/>
          <p:nvPr/>
        </p:nvGrpSpPr>
        <p:grpSpPr>
          <a:xfrm>
            <a:off x="3262935" y="1285718"/>
            <a:ext cx="2676822" cy="1565379"/>
            <a:chOff x="3262935" y="1285718"/>
            <a:chExt cx="2676822" cy="1565379"/>
          </a:xfrm>
        </p:grpSpPr>
        <p:pic>
          <p:nvPicPr>
            <p:cNvPr id="20" name="Picture 19">
              <a:extLst>
                <a:ext uri="{FF2B5EF4-FFF2-40B4-BE49-F238E27FC236}">
                  <a16:creationId xmlns:a16="http://schemas.microsoft.com/office/drawing/2014/main" id="{FA5093CA-A318-4D40-AAB4-AC1F7F35B1EA}"/>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3268476" y="1285718"/>
              <a:ext cx="2671281" cy="1034696"/>
            </a:xfrm>
            <a:prstGeom prst="rect">
              <a:avLst/>
            </a:prstGeom>
          </p:spPr>
        </p:pic>
        <p:sp>
          <p:nvSpPr>
            <p:cNvPr id="21" name="Rectangle 20">
              <a:extLst>
                <a:ext uri="{FF2B5EF4-FFF2-40B4-BE49-F238E27FC236}">
                  <a16:creationId xmlns:a16="http://schemas.microsoft.com/office/drawing/2014/main" id="{2A7A6218-CC1E-C242-A7E9-CF621085FE2C}"/>
                </a:ext>
              </a:extLst>
            </p:cNvPr>
            <p:cNvSpPr/>
            <p:nvPr/>
          </p:nvSpPr>
          <p:spPr>
            <a:xfrm>
              <a:off x="3262935" y="1285719"/>
              <a:ext cx="2671281" cy="1565378"/>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Georgia" panose="02040502050405020303" pitchFamily="18" charset="0"/>
              </a:endParaRPr>
            </a:p>
          </p:txBody>
        </p:sp>
        <p:sp>
          <p:nvSpPr>
            <p:cNvPr id="22" name="Rectangle 21">
              <a:extLst>
                <a:ext uri="{FF2B5EF4-FFF2-40B4-BE49-F238E27FC236}">
                  <a16:creationId xmlns:a16="http://schemas.microsoft.com/office/drawing/2014/main" id="{60D1A1DC-82F2-1248-AA18-32E30D4D4C08}"/>
                </a:ext>
              </a:extLst>
            </p:cNvPr>
            <p:cNvSpPr/>
            <p:nvPr/>
          </p:nvSpPr>
          <p:spPr>
            <a:xfrm>
              <a:off x="4011938" y="2402334"/>
              <a:ext cx="1143262" cy="369332"/>
            </a:xfrm>
            <a:prstGeom prst="rect">
              <a:avLst/>
            </a:prstGeom>
          </p:spPr>
          <p:txBody>
            <a:bodyPr wrap="none">
              <a:spAutoFit/>
            </a:bodyPr>
            <a:lstStyle/>
            <a:p>
              <a:pPr algn="ctr"/>
              <a:r>
                <a:rPr lang="en-US" b="1" dirty="0">
                  <a:latin typeface="Georgia" panose="02040502050405020303" pitchFamily="18" charset="0"/>
                </a:rPr>
                <a:t>Wildlife</a:t>
              </a:r>
            </a:p>
          </p:txBody>
        </p:sp>
      </p:grpSp>
      <p:grpSp>
        <p:nvGrpSpPr>
          <p:cNvPr id="6" name="Group 5">
            <a:extLst>
              <a:ext uri="{FF2B5EF4-FFF2-40B4-BE49-F238E27FC236}">
                <a16:creationId xmlns:a16="http://schemas.microsoft.com/office/drawing/2014/main" id="{15A10C3A-736E-1A49-A817-3C4197FB37B6}"/>
              </a:ext>
            </a:extLst>
          </p:cNvPr>
          <p:cNvGrpSpPr/>
          <p:nvPr/>
        </p:nvGrpSpPr>
        <p:grpSpPr>
          <a:xfrm>
            <a:off x="6171816" y="1285717"/>
            <a:ext cx="2676822" cy="1565379"/>
            <a:chOff x="6171816" y="1285717"/>
            <a:chExt cx="2676822" cy="1565379"/>
          </a:xfrm>
        </p:grpSpPr>
        <p:pic>
          <p:nvPicPr>
            <p:cNvPr id="23" name="Picture 22">
              <a:extLst>
                <a:ext uri="{FF2B5EF4-FFF2-40B4-BE49-F238E27FC236}">
                  <a16:creationId xmlns:a16="http://schemas.microsoft.com/office/drawing/2014/main" id="{017A0EE9-B36E-4547-B3F9-E4421D6AA4CF}"/>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6177357" y="1285717"/>
              <a:ext cx="2671281" cy="1034696"/>
            </a:xfrm>
            <a:prstGeom prst="rect">
              <a:avLst/>
            </a:prstGeom>
          </p:spPr>
        </p:pic>
        <p:sp>
          <p:nvSpPr>
            <p:cNvPr id="24" name="Rectangle 23">
              <a:extLst>
                <a:ext uri="{FF2B5EF4-FFF2-40B4-BE49-F238E27FC236}">
                  <a16:creationId xmlns:a16="http://schemas.microsoft.com/office/drawing/2014/main" id="{B1BA6F54-E588-834F-8301-80A4DC71F03E}"/>
                </a:ext>
              </a:extLst>
            </p:cNvPr>
            <p:cNvSpPr/>
            <p:nvPr/>
          </p:nvSpPr>
          <p:spPr>
            <a:xfrm>
              <a:off x="6171816" y="1285718"/>
              <a:ext cx="2671281" cy="1565378"/>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Georgia" panose="02040502050405020303" pitchFamily="18" charset="0"/>
              </a:endParaRPr>
            </a:p>
          </p:txBody>
        </p:sp>
        <p:sp>
          <p:nvSpPr>
            <p:cNvPr id="25" name="Rectangle 24">
              <a:extLst>
                <a:ext uri="{FF2B5EF4-FFF2-40B4-BE49-F238E27FC236}">
                  <a16:creationId xmlns:a16="http://schemas.microsoft.com/office/drawing/2014/main" id="{EA4EEE85-E5E4-6047-AD42-AD4CC1FDE2BE}"/>
                </a:ext>
              </a:extLst>
            </p:cNvPr>
            <p:cNvSpPr/>
            <p:nvPr/>
          </p:nvSpPr>
          <p:spPr>
            <a:xfrm>
              <a:off x="6265995" y="2402333"/>
              <a:ext cx="2452916" cy="369332"/>
            </a:xfrm>
            <a:prstGeom prst="rect">
              <a:avLst/>
            </a:prstGeom>
          </p:spPr>
          <p:txBody>
            <a:bodyPr wrap="none">
              <a:spAutoFit/>
            </a:bodyPr>
            <a:lstStyle/>
            <a:p>
              <a:pPr algn="ctr"/>
              <a:r>
                <a:rPr lang="en-US" b="1" dirty="0">
                  <a:latin typeface="Georgia" panose="02040502050405020303" pitchFamily="18" charset="0"/>
                </a:rPr>
                <a:t>Turf &amp; Ornamental</a:t>
              </a:r>
            </a:p>
          </p:txBody>
        </p:sp>
      </p:grpSp>
      <p:grpSp>
        <p:nvGrpSpPr>
          <p:cNvPr id="7" name="Group 6">
            <a:extLst>
              <a:ext uri="{FF2B5EF4-FFF2-40B4-BE49-F238E27FC236}">
                <a16:creationId xmlns:a16="http://schemas.microsoft.com/office/drawing/2014/main" id="{B592D94E-CBAC-9247-A144-919634A46F76}"/>
              </a:ext>
            </a:extLst>
          </p:cNvPr>
          <p:cNvGrpSpPr/>
          <p:nvPr/>
        </p:nvGrpSpPr>
        <p:grpSpPr>
          <a:xfrm>
            <a:off x="9069615" y="1285717"/>
            <a:ext cx="2676822" cy="1565379"/>
            <a:chOff x="9069615" y="1285717"/>
            <a:chExt cx="2676822" cy="1565379"/>
          </a:xfrm>
        </p:grpSpPr>
        <p:pic>
          <p:nvPicPr>
            <p:cNvPr id="26" name="Picture 25">
              <a:extLst>
                <a:ext uri="{FF2B5EF4-FFF2-40B4-BE49-F238E27FC236}">
                  <a16:creationId xmlns:a16="http://schemas.microsoft.com/office/drawing/2014/main" id="{5E202E72-7C1A-D643-B827-A6A6E4FB2C14}"/>
                </a:ext>
              </a:extLst>
            </p:cNvPr>
            <p:cNvPicPr>
              <a:picLocks noChangeAspect="1"/>
            </p:cNvPicPr>
            <p:nvPr/>
          </p:nvPicPr>
          <p:blipFill>
            <a:blip r:embed="rId6" cstate="hqprint">
              <a:extLst>
                <a:ext uri="{28A0092B-C50C-407E-A947-70E740481C1C}">
                  <a14:useLocalDpi xmlns:a14="http://schemas.microsoft.com/office/drawing/2010/main"/>
                </a:ext>
              </a:extLst>
            </a:blip>
            <a:srcRect/>
            <a:stretch/>
          </p:blipFill>
          <p:spPr>
            <a:xfrm>
              <a:off x="9075156" y="1285717"/>
              <a:ext cx="2671281" cy="1034696"/>
            </a:xfrm>
            <a:prstGeom prst="rect">
              <a:avLst/>
            </a:prstGeom>
          </p:spPr>
        </p:pic>
        <p:sp>
          <p:nvSpPr>
            <p:cNvPr id="27" name="Rectangle 26">
              <a:extLst>
                <a:ext uri="{FF2B5EF4-FFF2-40B4-BE49-F238E27FC236}">
                  <a16:creationId xmlns:a16="http://schemas.microsoft.com/office/drawing/2014/main" id="{EA0E2D34-551B-AF45-8C1B-658F245FF128}"/>
                </a:ext>
              </a:extLst>
            </p:cNvPr>
            <p:cNvSpPr/>
            <p:nvPr/>
          </p:nvSpPr>
          <p:spPr>
            <a:xfrm>
              <a:off x="9069615" y="1285718"/>
              <a:ext cx="2671281" cy="1565378"/>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Georgia" panose="02040502050405020303" pitchFamily="18" charset="0"/>
              </a:endParaRPr>
            </a:p>
          </p:txBody>
        </p:sp>
        <p:sp>
          <p:nvSpPr>
            <p:cNvPr id="28" name="Rectangle 27">
              <a:extLst>
                <a:ext uri="{FF2B5EF4-FFF2-40B4-BE49-F238E27FC236}">
                  <a16:creationId xmlns:a16="http://schemas.microsoft.com/office/drawing/2014/main" id="{FBA869A6-5667-4543-895C-E04D927045DE}"/>
                </a:ext>
              </a:extLst>
            </p:cNvPr>
            <p:cNvSpPr/>
            <p:nvPr/>
          </p:nvSpPr>
          <p:spPr>
            <a:xfrm>
              <a:off x="9488404" y="2402333"/>
              <a:ext cx="1803699" cy="369332"/>
            </a:xfrm>
            <a:prstGeom prst="rect">
              <a:avLst/>
            </a:prstGeom>
          </p:spPr>
          <p:txBody>
            <a:bodyPr wrap="none">
              <a:spAutoFit/>
            </a:bodyPr>
            <a:lstStyle/>
            <a:p>
              <a:pPr algn="ctr"/>
              <a:r>
                <a:rPr lang="en-US" b="1" dirty="0">
                  <a:latin typeface="Georgia" panose="02040502050405020303" pitchFamily="18" charset="0"/>
                </a:rPr>
                <a:t>Public Health</a:t>
              </a:r>
            </a:p>
          </p:txBody>
        </p:sp>
      </p:grpSp>
      <p:grpSp>
        <p:nvGrpSpPr>
          <p:cNvPr id="8" name="Group 7">
            <a:extLst>
              <a:ext uri="{FF2B5EF4-FFF2-40B4-BE49-F238E27FC236}">
                <a16:creationId xmlns:a16="http://schemas.microsoft.com/office/drawing/2014/main" id="{61088160-AD08-C842-8652-98912BA99C3F}"/>
              </a:ext>
            </a:extLst>
          </p:cNvPr>
          <p:cNvGrpSpPr/>
          <p:nvPr/>
        </p:nvGrpSpPr>
        <p:grpSpPr>
          <a:xfrm>
            <a:off x="354054" y="3093488"/>
            <a:ext cx="2671281" cy="1565378"/>
            <a:chOff x="354054" y="3093488"/>
            <a:chExt cx="2671281" cy="1565378"/>
          </a:xfrm>
        </p:grpSpPr>
        <p:sp>
          <p:nvSpPr>
            <p:cNvPr id="30" name="Rectangle 29">
              <a:extLst>
                <a:ext uri="{FF2B5EF4-FFF2-40B4-BE49-F238E27FC236}">
                  <a16:creationId xmlns:a16="http://schemas.microsoft.com/office/drawing/2014/main" id="{6E476FA9-C3E1-6040-B68C-6AF4C0C02915}"/>
                </a:ext>
              </a:extLst>
            </p:cNvPr>
            <p:cNvSpPr/>
            <p:nvPr/>
          </p:nvSpPr>
          <p:spPr>
            <a:xfrm>
              <a:off x="354054" y="3093488"/>
              <a:ext cx="2671281" cy="1565378"/>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Georgia" panose="02040502050405020303" pitchFamily="18" charset="0"/>
              </a:endParaRPr>
            </a:p>
          </p:txBody>
        </p:sp>
        <p:sp>
          <p:nvSpPr>
            <p:cNvPr id="31" name="Rectangle 30">
              <a:extLst>
                <a:ext uri="{FF2B5EF4-FFF2-40B4-BE49-F238E27FC236}">
                  <a16:creationId xmlns:a16="http://schemas.microsoft.com/office/drawing/2014/main" id="{EEF1CA00-7CCF-F842-AB16-F51AA0938E8A}"/>
                </a:ext>
              </a:extLst>
            </p:cNvPr>
            <p:cNvSpPr/>
            <p:nvPr/>
          </p:nvSpPr>
          <p:spPr>
            <a:xfrm>
              <a:off x="1075005" y="4210103"/>
              <a:ext cx="1199367" cy="369332"/>
            </a:xfrm>
            <a:prstGeom prst="rect">
              <a:avLst/>
            </a:prstGeom>
          </p:spPr>
          <p:txBody>
            <a:bodyPr wrap="none">
              <a:spAutoFit/>
            </a:bodyPr>
            <a:lstStyle/>
            <a:p>
              <a:pPr algn="ctr"/>
              <a:r>
                <a:rPr lang="en-US" b="1" dirty="0">
                  <a:latin typeface="Georgia" panose="02040502050405020303" pitchFamily="18" charset="0"/>
                </a:rPr>
                <a:t>Forestry</a:t>
              </a:r>
            </a:p>
          </p:txBody>
        </p:sp>
      </p:grpSp>
      <p:grpSp>
        <p:nvGrpSpPr>
          <p:cNvPr id="9" name="Group 8">
            <a:extLst>
              <a:ext uri="{FF2B5EF4-FFF2-40B4-BE49-F238E27FC236}">
                <a16:creationId xmlns:a16="http://schemas.microsoft.com/office/drawing/2014/main" id="{51C72968-BE07-CA4F-B61E-CBD7F8CEECE5}"/>
              </a:ext>
            </a:extLst>
          </p:cNvPr>
          <p:cNvGrpSpPr/>
          <p:nvPr/>
        </p:nvGrpSpPr>
        <p:grpSpPr>
          <a:xfrm>
            <a:off x="3268067" y="3093486"/>
            <a:ext cx="2672538" cy="1565379"/>
            <a:chOff x="3268067" y="3093486"/>
            <a:chExt cx="2672538" cy="1565379"/>
          </a:xfrm>
        </p:grpSpPr>
        <p:pic>
          <p:nvPicPr>
            <p:cNvPr id="32" name="Picture 31">
              <a:extLst>
                <a:ext uri="{FF2B5EF4-FFF2-40B4-BE49-F238E27FC236}">
                  <a16:creationId xmlns:a16="http://schemas.microsoft.com/office/drawing/2014/main" id="{5AC0C734-CA09-BA49-B135-8F44A4EEA49D}"/>
                </a:ext>
              </a:extLst>
            </p:cNvPr>
            <p:cNvPicPr>
              <a:picLocks noChangeAspect="1"/>
            </p:cNvPicPr>
            <p:nvPr/>
          </p:nvPicPr>
          <p:blipFill>
            <a:blip r:embed="rId7" cstate="hqprint">
              <a:extLst>
                <a:ext uri="{28A0092B-C50C-407E-A947-70E740481C1C}">
                  <a14:useLocalDpi xmlns:a14="http://schemas.microsoft.com/office/drawing/2010/main"/>
                </a:ext>
              </a:extLst>
            </a:blip>
            <a:srcRect/>
            <a:stretch/>
          </p:blipFill>
          <p:spPr>
            <a:xfrm>
              <a:off x="3268067" y="3093486"/>
              <a:ext cx="2671281" cy="1034696"/>
            </a:xfrm>
            <a:prstGeom prst="rect">
              <a:avLst/>
            </a:prstGeom>
          </p:spPr>
        </p:pic>
        <p:sp>
          <p:nvSpPr>
            <p:cNvPr id="33" name="Rectangle 32">
              <a:extLst>
                <a:ext uri="{FF2B5EF4-FFF2-40B4-BE49-F238E27FC236}">
                  <a16:creationId xmlns:a16="http://schemas.microsoft.com/office/drawing/2014/main" id="{FED43B5B-43AE-2345-B6AC-AD7DFF7CB739}"/>
                </a:ext>
              </a:extLst>
            </p:cNvPr>
            <p:cNvSpPr/>
            <p:nvPr/>
          </p:nvSpPr>
          <p:spPr>
            <a:xfrm>
              <a:off x="3269324" y="3093487"/>
              <a:ext cx="2671281" cy="1565378"/>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Georgia" panose="02040502050405020303" pitchFamily="18" charset="0"/>
              </a:endParaRPr>
            </a:p>
          </p:txBody>
        </p:sp>
        <p:sp>
          <p:nvSpPr>
            <p:cNvPr id="34" name="Rectangle 33">
              <a:extLst>
                <a:ext uri="{FF2B5EF4-FFF2-40B4-BE49-F238E27FC236}">
                  <a16:creationId xmlns:a16="http://schemas.microsoft.com/office/drawing/2014/main" id="{8F1A81D4-6CA8-7746-A0EA-17FE66C63230}"/>
                </a:ext>
              </a:extLst>
            </p:cNvPr>
            <p:cNvSpPr/>
            <p:nvPr/>
          </p:nvSpPr>
          <p:spPr>
            <a:xfrm>
              <a:off x="3630404" y="4210102"/>
              <a:ext cx="1919115" cy="369332"/>
            </a:xfrm>
            <a:prstGeom prst="rect">
              <a:avLst/>
            </a:prstGeom>
          </p:spPr>
          <p:txBody>
            <a:bodyPr wrap="none">
              <a:spAutoFit/>
            </a:bodyPr>
            <a:lstStyle/>
            <a:p>
              <a:pPr algn="ctr"/>
              <a:r>
                <a:rPr lang="en-US" b="1" dirty="0">
                  <a:latin typeface="Georgia" panose="02040502050405020303" pitchFamily="18" charset="0"/>
                </a:rPr>
                <a:t>Animal Health</a:t>
              </a:r>
            </a:p>
          </p:txBody>
        </p:sp>
      </p:grpSp>
      <p:grpSp>
        <p:nvGrpSpPr>
          <p:cNvPr id="10" name="Group 9">
            <a:extLst>
              <a:ext uri="{FF2B5EF4-FFF2-40B4-BE49-F238E27FC236}">
                <a16:creationId xmlns:a16="http://schemas.microsoft.com/office/drawing/2014/main" id="{F4EC8035-FA89-DB4B-8DD4-07C59FE8A174}"/>
              </a:ext>
            </a:extLst>
          </p:cNvPr>
          <p:cNvGrpSpPr/>
          <p:nvPr/>
        </p:nvGrpSpPr>
        <p:grpSpPr>
          <a:xfrm>
            <a:off x="6159869" y="3093486"/>
            <a:ext cx="2683228" cy="1565379"/>
            <a:chOff x="6159869" y="3093486"/>
            <a:chExt cx="2683228" cy="1565379"/>
          </a:xfrm>
        </p:grpSpPr>
        <p:pic>
          <p:nvPicPr>
            <p:cNvPr id="35" name="Picture 34">
              <a:extLst>
                <a:ext uri="{FF2B5EF4-FFF2-40B4-BE49-F238E27FC236}">
                  <a16:creationId xmlns:a16="http://schemas.microsoft.com/office/drawing/2014/main" id="{673A4F67-AFCA-7C46-A9CC-E478666F0AB8}"/>
                </a:ext>
              </a:extLst>
            </p:cNvPr>
            <p:cNvPicPr>
              <a:picLocks noChangeAspect="1"/>
            </p:cNvPicPr>
            <p:nvPr/>
          </p:nvPicPr>
          <p:blipFill>
            <a:blip r:embed="rId8" cstate="hqprint">
              <a:extLst>
                <a:ext uri="{28A0092B-C50C-407E-A947-70E740481C1C}">
                  <a14:useLocalDpi xmlns:a14="http://schemas.microsoft.com/office/drawing/2010/main"/>
                </a:ext>
              </a:extLst>
            </a:blip>
            <a:srcRect/>
            <a:stretch/>
          </p:blipFill>
          <p:spPr>
            <a:xfrm>
              <a:off x="6167083" y="3093486"/>
              <a:ext cx="2671281" cy="1034696"/>
            </a:xfrm>
            <a:prstGeom prst="rect">
              <a:avLst/>
            </a:prstGeom>
          </p:spPr>
        </p:pic>
        <p:sp>
          <p:nvSpPr>
            <p:cNvPr id="36" name="Rectangle 35">
              <a:extLst>
                <a:ext uri="{FF2B5EF4-FFF2-40B4-BE49-F238E27FC236}">
                  <a16:creationId xmlns:a16="http://schemas.microsoft.com/office/drawing/2014/main" id="{E293C6D8-BBC4-B04A-9C77-AC647948349C}"/>
                </a:ext>
              </a:extLst>
            </p:cNvPr>
            <p:cNvSpPr/>
            <p:nvPr/>
          </p:nvSpPr>
          <p:spPr>
            <a:xfrm>
              <a:off x="6171816" y="3093487"/>
              <a:ext cx="2671281" cy="1565378"/>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Georgia" panose="02040502050405020303" pitchFamily="18" charset="0"/>
              </a:endParaRPr>
            </a:p>
          </p:txBody>
        </p:sp>
        <p:sp>
          <p:nvSpPr>
            <p:cNvPr id="37" name="Rectangle 36">
              <a:extLst>
                <a:ext uri="{FF2B5EF4-FFF2-40B4-BE49-F238E27FC236}">
                  <a16:creationId xmlns:a16="http://schemas.microsoft.com/office/drawing/2014/main" id="{CB22B599-54C3-4846-B220-1DA89599E2D3}"/>
                </a:ext>
              </a:extLst>
            </p:cNvPr>
            <p:cNvSpPr/>
            <p:nvPr/>
          </p:nvSpPr>
          <p:spPr>
            <a:xfrm>
              <a:off x="6159869" y="4233281"/>
              <a:ext cx="2678495" cy="307777"/>
            </a:xfrm>
            <a:prstGeom prst="rect">
              <a:avLst/>
            </a:prstGeom>
          </p:spPr>
          <p:txBody>
            <a:bodyPr wrap="square">
              <a:spAutoFit/>
            </a:bodyPr>
            <a:lstStyle/>
            <a:p>
              <a:pPr algn="ctr"/>
              <a:r>
                <a:rPr lang="en-US" sz="1400" b="1" dirty="0">
                  <a:latin typeface="Georgia" panose="02040502050405020303" pitchFamily="18" charset="0"/>
                </a:rPr>
                <a:t>Vegetation Management</a:t>
              </a:r>
            </a:p>
          </p:txBody>
        </p:sp>
      </p:grpSp>
      <p:grpSp>
        <p:nvGrpSpPr>
          <p:cNvPr id="12" name="Group 11">
            <a:extLst>
              <a:ext uri="{FF2B5EF4-FFF2-40B4-BE49-F238E27FC236}">
                <a16:creationId xmlns:a16="http://schemas.microsoft.com/office/drawing/2014/main" id="{BCDD3100-C704-C745-A09B-261218D93FB1}"/>
              </a:ext>
            </a:extLst>
          </p:cNvPr>
          <p:cNvGrpSpPr/>
          <p:nvPr/>
        </p:nvGrpSpPr>
        <p:grpSpPr>
          <a:xfrm>
            <a:off x="9064882" y="3090725"/>
            <a:ext cx="2676014" cy="1565379"/>
            <a:chOff x="9064882" y="3090725"/>
            <a:chExt cx="2676014" cy="1565379"/>
          </a:xfrm>
        </p:grpSpPr>
        <p:pic>
          <p:nvPicPr>
            <p:cNvPr id="38" name="Picture 37">
              <a:extLst>
                <a:ext uri="{FF2B5EF4-FFF2-40B4-BE49-F238E27FC236}">
                  <a16:creationId xmlns:a16="http://schemas.microsoft.com/office/drawing/2014/main" id="{6D287556-FCC2-4349-8FCC-BEDBEB94C6A4}"/>
                </a:ext>
              </a:extLst>
            </p:cNvPr>
            <p:cNvPicPr>
              <a:picLocks noChangeAspect="1"/>
            </p:cNvPicPr>
            <p:nvPr/>
          </p:nvPicPr>
          <p:blipFill>
            <a:blip r:embed="rId9" cstate="hqprint">
              <a:extLst>
                <a:ext uri="{28A0092B-C50C-407E-A947-70E740481C1C}">
                  <a14:useLocalDpi xmlns:a14="http://schemas.microsoft.com/office/drawing/2010/main"/>
                </a:ext>
              </a:extLst>
            </a:blip>
            <a:srcRect/>
            <a:stretch/>
          </p:blipFill>
          <p:spPr>
            <a:xfrm>
              <a:off x="9064882" y="3090725"/>
              <a:ext cx="2671281" cy="1034696"/>
            </a:xfrm>
            <a:prstGeom prst="rect">
              <a:avLst/>
            </a:prstGeom>
          </p:spPr>
        </p:pic>
        <p:sp>
          <p:nvSpPr>
            <p:cNvPr id="39" name="Rectangle 38">
              <a:extLst>
                <a:ext uri="{FF2B5EF4-FFF2-40B4-BE49-F238E27FC236}">
                  <a16:creationId xmlns:a16="http://schemas.microsoft.com/office/drawing/2014/main" id="{A865CEDD-E1BA-0149-8AD0-13DA9D730FDA}"/>
                </a:ext>
              </a:extLst>
            </p:cNvPr>
            <p:cNvSpPr/>
            <p:nvPr/>
          </p:nvSpPr>
          <p:spPr>
            <a:xfrm>
              <a:off x="9069615" y="3090726"/>
              <a:ext cx="2671281" cy="1565378"/>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Georgia" panose="02040502050405020303" pitchFamily="18" charset="0"/>
              </a:endParaRPr>
            </a:p>
          </p:txBody>
        </p:sp>
        <p:sp>
          <p:nvSpPr>
            <p:cNvPr id="40" name="Rectangle 39">
              <a:extLst>
                <a:ext uri="{FF2B5EF4-FFF2-40B4-BE49-F238E27FC236}">
                  <a16:creationId xmlns:a16="http://schemas.microsoft.com/office/drawing/2014/main" id="{855917DD-5CD5-E64F-9C70-126FF7175CD6}"/>
                </a:ext>
              </a:extLst>
            </p:cNvPr>
            <p:cNvSpPr/>
            <p:nvPr/>
          </p:nvSpPr>
          <p:spPr>
            <a:xfrm>
              <a:off x="9578175" y="4207341"/>
              <a:ext cx="1624164" cy="369332"/>
            </a:xfrm>
            <a:prstGeom prst="rect">
              <a:avLst/>
            </a:prstGeom>
          </p:spPr>
          <p:txBody>
            <a:bodyPr wrap="none">
              <a:spAutoFit/>
            </a:bodyPr>
            <a:lstStyle/>
            <a:p>
              <a:pPr algn="ctr"/>
              <a:r>
                <a:rPr lang="en-US" b="1" dirty="0">
                  <a:latin typeface="Georgia" panose="02040502050405020303" pitchFamily="18" charset="0"/>
                </a:rPr>
                <a:t>Sanitization</a:t>
              </a:r>
            </a:p>
          </p:txBody>
        </p:sp>
      </p:grpSp>
      <p:grpSp>
        <p:nvGrpSpPr>
          <p:cNvPr id="13" name="Group 12">
            <a:extLst>
              <a:ext uri="{FF2B5EF4-FFF2-40B4-BE49-F238E27FC236}">
                <a16:creationId xmlns:a16="http://schemas.microsoft.com/office/drawing/2014/main" id="{639E1E85-F3DC-DF4F-BC49-3227F2BA62DC}"/>
              </a:ext>
            </a:extLst>
          </p:cNvPr>
          <p:cNvGrpSpPr/>
          <p:nvPr/>
        </p:nvGrpSpPr>
        <p:grpSpPr>
          <a:xfrm>
            <a:off x="339045" y="4844363"/>
            <a:ext cx="11407392" cy="611873"/>
            <a:chOff x="339045" y="4844363"/>
            <a:chExt cx="11407392" cy="611873"/>
          </a:xfrm>
        </p:grpSpPr>
        <p:sp>
          <p:nvSpPr>
            <p:cNvPr id="11" name="TextBox 10">
              <a:extLst>
                <a:ext uri="{FF2B5EF4-FFF2-40B4-BE49-F238E27FC236}">
                  <a16:creationId xmlns:a16="http://schemas.microsoft.com/office/drawing/2014/main" id="{4BA09849-7397-43EF-898A-7E509EEDE6D2}"/>
                </a:ext>
              </a:extLst>
            </p:cNvPr>
            <p:cNvSpPr txBox="1"/>
            <p:nvPr/>
          </p:nvSpPr>
          <p:spPr>
            <a:xfrm>
              <a:off x="1737249" y="4946080"/>
              <a:ext cx="8717501"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Products </a:t>
              </a:r>
              <a:r>
                <a:rPr lang="en-US" sz="2000" dirty="0">
                  <a:latin typeface="Arial" panose="020B0604020202020204" pitchFamily="34" charset="0"/>
                  <a:cs typeface="Arial" panose="020B0604020202020204" pitchFamily="34" charset="0"/>
                </a:rPr>
                <a:t> |  </a:t>
              </a:r>
              <a:r>
                <a:rPr lang="en-US" sz="2000" b="1" dirty="0">
                  <a:latin typeface="Arial" panose="020B0604020202020204" pitchFamily="34" charset="0"/>
                  <a:cs typeface="Arial" panose="020B0604020202020204" pitchFamily="34" charset="0"/>
                </a:rPr>
                <a:t>Equipment</a:t>
              </a:r>
              <a:r>
                <a:rPr lang="en-US" sz="2000" dirty="0">
                  <a:latin typeface="Arial" panose="020B0604020202020204" pitchFamily="34" charset="0"/>
                  <a:cs typeface="Arial" panose="020B0604020202020204" pitchFamily="34" charset="0"/>
                </a:rPr>
                <a:t>  |  </a:t>
              </a:r>
              <a:r>
                <a:rPr lang="en-US" sz="2000" b="1" dirty="0">
                  <a:latin typeface="Arial" panose="020B0604020202020204" pitchFamily="34" charset="0"/>
                  <a:cs typeface="Arial" panose="020B0604020202020204" pitchFamily="34" charset="0"/>
                </a:rPr>
                <a:t>Supplies</a:t>
              </a:r>
              <a:r>
                <a:rPr lang="en-US" sz="2000" dirty="0">
                  <a:latin typeface="Arial" panose="020B0604020202020204" pitchFamily="34" charset="0"/>
                  <a:cs typeface="Arial" panose="020B0604020202020204" pitchFamily="34" charset="0"/>
                </a:rPr>
                <a:t>  |  </a:t>
              </a:r>
              <a:r>
                <a:rPr lang="en-US" sz="2000" b="1" dirty="0">
                  <a:latin typeface="Arial" panose="020B0604020202020204" pitchFamily="34" charset="0"/>
                  <a:cs typeface="Arial" panose="020B0604020202020204" pitchFamily="34" charset="0"/>
                </a:rPr>
                <a:t>Training</a:t>
              </a:r>
              <a:r>
                <a:rPr lang="en-US" sz="2000" dirty="0">
                  <a:latin typeface="Arial" panose="020B0604020202020204" pitchFamily="34" charset="0"/>
                  <a:cs typeface="Arial" panose="020B0604020202020204" pitchFamily="34" charset="0"/>
                </a:rPr>
                <a:t>  |  </a:t>
              </a:r>
              <a:r>
                <a:rPr lang="en-US" sz="2000" b="1" dirty="0">
                  <a:latin typeface="Arial" panose="020B0604020202020204" pitchFamily="34" charset="0"/>
                  <a:cs typeface="Arial" panose="020B0604020202020204" pitchFamily="34" charset="0"/>
                </a:rPr>
                <a:t>Expertise</a:t>
              </a:r>
            </a:p>
          </p:txBody>
        </p:sp>
        <p:sp>
          <p:nvSpPr>
            <p:cNvPr id="43" name="Rectangle 42">
              <a:extLst>
                <a:ext uri="{FF2B5EF4-FFF2-40B4-BE49-F238E27FC236}">
                  <a16:creationId xmlns:a16="http://schemas.microsoft.com/office/drawing/2014/main" id="{ABD60F6A-1C44-A640-B2AE-A2EBC165FED4}"/>
                </a:ext>
              </a:extLst>
            </p:cNvPr>
            <p:cNvSpPr/>
            <p:nvPr/>
          </p:nvSpPr>
          <p:spPr>
            <a:xfrm>
              <a:off x="339045" y="4844363"/>
              <a:ext cx="11407392" cy="611873"/>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Georgia" panose="02040502050405020303" pitchFamily="18" charset="0"/>
              </a:endParaRPr>
            </a:p>
          </p:txBody>
        </p:sp>
      </p:grpSp>
      <p:pic>
        <p:nvPicPr>
          <p:cNvPr id="14" name="Picture 13">
            <a:extLst>
              <a:ext uri="{FF2B5EF4-FFF2-40B4-BE49-F238E27FC236}">
                <a16:creationId xmlns:a16="http://schemas.microsoft.com/office/drawing/2014/main" id="{F446DB2E-19AA-FAFD-C838-E55A99467DD2}"/>
              </a:ext>
            </a:extLst>
          </p:cNvPr>
          <p:cNvPicPr>
            <a:picLocks noChangeAspect="1"/>
          </p:cNvPicPr>
          <p:nvPr/>
        </p:nvPicPr>
        <p:blipFill>
          <a:blip r:embed="rId10"/>
          <a:stretch>
            <a:fillRect/>
          </a:stretch>
        </p:blipFill>
        <p:spPr>
          <a:xfrm>
            <a:off x="354054" y="3103362"/>
            <a:ext cx="2659080" cy="1022060"/>
          </a:xfrm>
          <a:prstGeom prst="rect">
            <a:avLst/>
          </a:prstGeom>
        </p:spPr>
      </p:pic>
    </p:spTree>
    <p:extLst>
      <p:ext uri="{BB962C8B-B14F-4D97-AF65-F5344CB8AC3E}">
        <p14:creationId xmlns:p14="http://schemas.microsoft.com/office/powerpoint/2010/main" val="1342750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anim calcmode="lin" valueType="num">
                                      <p:cBhvr>
                                        <p:cTn id="29" dur="500" fill="hold"/>
                                        <p:tgtEl>
                                          <p:spTgt spid="7"/>
                                        </p:tgtEl>
                                        <p:attrNameLst>
                                          <p:attrName>ppt_x</p:attrName>
                                        </p:attrNameLst>
                                      </p:cBhvr>
                                      <p:tavLst>
                                        <p:tav tm="0">
                                          <p:val>
                                            <p:strVal val="#ppt_x"/>
                                          </p:val>
                                        </p:tav>
                                        <p:tav tm="100000">
                                          <p:val>
                                            <p:strVal val="#ppt_x"/>
                                          </p:val>
                                        </p:tav>
                                      </p:tavLst>
                                    </p:anim>
                                    <p:anim calcmode="lin" valueType="num">
                                      <p:cBhvr>
                                        <p:cTn id="30"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anim calcmode="lin" valueType="num">
                                      <p:cBhvr>
                                        <p:cTn id="36" dur="500" fill="hold"/>
                                        <p:tgtEl>
                                          <p:spTgt spid="8"/>
                                        </p:tgtEl>
                                        <p:attrNameLst>
                                          <p:attrName>ppt_x</p:attrName>
                                        </p:attrNameLst>
                                      </p:cBhvr>
                                      <p:tavLst>
                                        <p:tav tm="0">
                                          <p:val>
                                            <p:strVal val="#ppt_x"/>
                                          </p:val>
                                        </p:tav>
                                        <p:tav tm="100000">
                                          <p:val>
                                            <p:strVal val="#ppt_x"/>
                                          </p:val>
                                        </p:tav>
                                      </p:tavLst>
                                    </p:anim>
                                    <p:anim calcmode="lin" valueType="num">
                                      <p:cBhvr>
                                        <p:cTn id="37"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anim calcmode="lin" valueType="num">
                                      <p:cBhvr>
                                        <p:cTn id="43" dur="500" fill="hold"/>
                                        <p:tgtEl>
                                          <p:spTgt spid="9"/>
                                        </p:tgtEl>
                                        <p:attrNameLst>
                                          <p:attrName>ppt_x</p:attrName>
                                        </p:attrNameLst>
                                      </p:cBhvr>
                                      <p:tavLst>
                                        <p:tav tm="0">
                                          <p:val>
                                            <p:strVal val="#ppt_x"/>
                                          </p:val>
                                        </p:tav>
                                        <p:tav tm="100000">
                                          <p:val>
                                            <p:strVal val="#ppt_x"/>
                                          </p:val>
                                        </p:tav>
                                      </p:tavLst>
                                    </p:anim>
                                    <p:anim calcmode="lin" valueType="num">
                                      <p:cBhvr>
                                        <p:cTn id="4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anim calcmode="lin" valueType="num">
                                      <p:cBhvr>
                                        <p:cTn id="50" dur="500" fill="hold"/>
                                        <p:tgtEl>
                                          <p:spTgt spid="10"/>
                                        </p:tgtEl>
                                        <p:attrNameLst>
                                          <p:attrName>ppt_x</p:attrName>
                                        </p:attrNameLst>
                                      </p:cBhvr>
                                      <p:tavLst>
                                        <p:tav tm="0">
                                          <p:val>
                                            <p:strVal val="#ppt_x"/>
                                          </p:val>
                                        </p:tav>
                                        <p:tav tm="100000">
                                          <p:val>
                                            <p:strVal val="#ppt_x"/>
                                          </p:val>
                                        </p:tav>
                                      </p:tavLst>
                                    </p:anim>
                                    <p:anim calcmode="lin" valueType="num">
                                      <p:cBhvr>
                                        <p:cTn id="51"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anim calcmode="lin" valueType="num">
                                      <p:cBhvr>
                                        <p:cTn id="57" dur="500" fill="hold"/>
                                        <p:tgtEl>
                                          <p:spTgt spid="12"/>
                                        </p:tgtEl>
                                        <p:attrNameLst>
                                          <p:attrName>ppt_x</p:attrName>
                                        </p:attrNameLst>
                                      </p:cBhvr>
                                      <p:tavLst>
                                        <p:tav tm="0">
                                          <p:val>
                                            <p:strVal val="#ppt_x"/>
                                          </p:val>
                                        </p:tav>
                                        <p:tav tm="100000">
                                          <p:val>
                                            <p:strVal val="#ppt_x"/>
                                          </p:val>
                                        </p:tav>
                                      </p:tavLst>
                                    </p:anim>
                                    <p:anim calcmode="lin" valueType="num">
                                      <p:cBhvr>
                                        <p:cTn id="58"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anim calcmode="lin" valueType="num">
                                      <p:cBhvr>
                                        <p:cTn id="64" dur="500" fill="hold"/>
                                        <p:tgtEl>
                                          <p:spTgt spid="13"/>
                                        </p:tgtEl>
                                        <p:attrNameLst>
                                          <p:attrName>ppt_x</p:attrName>
                                        </p:attrNameLst>
                                      </p:cBhvr>
                                      <p:tavLst>
                                        <p:tav tm="0">
                                          <p:val>
                                            <p:strVal val="#ppt_x"/>
                                          </p:val>
                                        </p:tav>
                                        <p:tav tm="100000">
                                          <p:val>
                                            <p:strVal val="#ppt_x"/>
                                          </p:val>
                                        </p:tav>
                                      </p:tavLst>
                                    </p:anim>
                                    <p:anim calcmode="lin" valueType="num">
                                      <p:cBhvr>
                                        <p:cTn id="65"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F9ECA-2B88-50B1-A776-E13CF86F87DC}"/>
              </a:ext>
            </a:extLst>
          </p:cNvPr>
          <p:cNvSpPr>
            <a:spLocks noGrp="1"/>
          </p:cNvSpPr>
          <p:nvPr>
            <p:ph type="title"/>
          </p:nvPr>
        </p:nvSpPr>
        <p:spPr/>
        <p:txBody>
          <a:bodyPr/>
          <a:lstStyle/>
          <a:p>
            <a:r>
              <a:rPr lang="en-US" dirty="0"/>
              <a:t>Kochia – The Challenge</a:t>
            </a:r>
          </a:p>
        </p:txBody>
      </p:sp>
      <p:sp>
        <p:nvSpPr>
          <p:cNvPr id="3" name="Text Placeholder 2">
            <a:extLst>
              <a:ext uri="{FF2B5EF4-FFF2-40B4-BE49-F238E27FC236}">
                <a16:creationId xmlns:a16="http://schemas.microsoft.com/office/drawing/2014/main" id="{AA8AC10E-F966-A38B-8EC8-21184A50C14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00184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955FE-5FA1-4255-0105-73D9D3727121}"/>
              </a:ext>
            </a:extLst>
          </p:cNvPr>
          <p:cNvSpPr>
            <a:spLocks noGrp="1"/>
          </p:cNvSpPr>
          <p:nvPr>
            <p:ph type="title"/>
          </p:nvPr>
        </p:nvSpPr>
        <p:spPr>
          <a:xfrm>
            <a:off x="838200" y="365125"/>
            <a:ext cx="10515600" cy="1325563"/>
          </a:xfrm>
        </p:spPr>
        <p:txBody>
          <a:bodyPr anchor="ctr">
            <a:normAutofit/>
          </a:bodyPr>
          <a:lstStyle/>
          <a:p>
            <a:r>
              <a:rPr lang="en-US" dirty="0"/>
              <a:t>Let’s </a:t>
            </a:r>
            <a:r>
              <a:rPr lang="en-US"/>
              <a:t>Talk Kochia or Bassia Scoparia….</a:t>
            </a:r>
            <a:endParaRPr lang="en-US" dirty="0"/>
          </a:p>
        </p:txBody>
      </p:sp>
      <p:sp>
        <p:nvSpPr>
          <p:cNvPr id="3" name="Content Placeholder 2">
            <a:extLst>
              <a:ext uri="{FF2B5EF4-FFF2-40B4-BE49-F238E27FC236}">
                <a16:creationId xmlns:a16="http://schemas.microsoft.com/office/drawing/2014/main" id="{77374C30-A71E-82A3-683E-B5350A1AC9F4}"/>
              </a:ext>
            </a:extLst>
          </p:cNvPr>
          <p:cNvSpPr>
            <a:spLocks noGrp="1"/>
          </p:cNvSpPr>
          <p:nvPr>
            <p:ph sz="half" idx="1"/>
          </p:nvPr>
        </p:nvSpPr>
        <p:spPr>
          <a:xfrm>
            <a:off x="838200" y="1825625"/>
            <a:ext cx="5181600" cy="4351338"/>
          </a:xfrm>
        </p:spPr>
        <p:txBody>
          <a:bodyPr>
            <a:normAutofit/>
          </a:bodyPr>
          <a:lstStyle/>
          <a:p>
            <a:r>
              <a:rPr lang="en-US" sz="2600"/>
              <a:t>Kochia is one of the most prolific weeds in western Canada</a:t>
            </a:r>
          </a:p>
          <a:p>
            <a:r>
              <a:rPr lang="en-US" sz="2600"/>
              <a:t>Herbicide resistant biotypes of kochia are developing rapidly</a:t>
            </a:r>
          </a:p>
          <a:p>
            <a:r>
              <a:rPr lang="en-US" sz="2600"/>
              <a:t>It is spreading to non-traditional kochia areas</a:t>
            </a:r>
          </a:p>
          <a:p>
            <a:r>
              <a:rPr lang="en-US" sz="2600"/>
              <a:t>It requires an integrated approach to management so that we can limit its spread</a:t>
            </a:r>
          </a:p>
        </p:txBody>
      </p:sp>
      <p:pic>
        <p:nvPicPr>
          <p:cNvPr id="5" name="Content Placeholder 4">
            <a:extLst>
              <a:ext uri="{FF2B5EF4-FFF2-40B4-BE49-F238E27FC236}">
                <a16:creationId xmlns:a16="http://schemas.microsoft.com/office/drawing/2014/main" id="{C5344294-9707-3D84-D8FD-C38A0DFA9844}"/>
              </a:ext>
            </a:extLst>
          </p:cNvPr>
          <p:cNvPicPr>
            <a:picLocks noGrp="1" noChangeAspect="1"/>
          </p:cNvPicPr>
          <p:nvPr>
            <p:ph sz="half" idx="2"/>
          </p:nvPr>
        </p:nvPicPr>
        <p:blipFill rotWithShape="1">
          <a:blip r:embed="rId2"/>
          <a:srcRect l="21591" r="167" b="-2"/>
          <a:stretch/>
        </p:blipFill>
        <p:spPr>
          <a:xfrm>
            <a:off x="6172200" y="1825625"/>
            <a:ext cx="5181600" cy="4351338"/>
          </a:xfrm>
          <a:prstGeom prst="rect">
            <a:avLst/>
          </a:prstGeom>
          <a:noFill/>
        </p:spPr>
      </p:pic>
    </p:spTree>
    <p:extLst>
      <p:ext uri="{BB962C8B-B14F-4D97-AF65-F5344CB8AC3E}">
        <p14:creationId xmlns:p14="http://schemas.microsoft.com/office/powerpoint/2010/main" val="3090531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Veseris">
  <a:themeElements>
    <a:clrScheme name="Veseris">
      <a:dk1>
        <a:srgbClr val="12143C"/>
      </a:dk1>
      <a:lt1>
        <a:srgbClr val="FFFFFF"/>
      </a:lt1>
      <a:dk2>
        <a:srgbClr val="12143C"/>
      </a:dk2>
      <a:lt2>
        <a:srgbClr val="EBF5F7"/>
      </a:lt2>
      <a:accent1>
        <a:srgbClr val="008C87"/>
      </a:accent1>
      <a:accent2>
        <a:srgbClr val="70B8B5"/>
      </a:accent2>
      <a:accent3>
        <a:srgbClr val="C7E8ED"/>
      </a:accent3>
      <a:accent4>
        <a:srgbClr val="EBF5F7"/>
      </a:accent4>
      <a:accent5>
        <a:srgbClr val="E8B220"/>
      </a:accent5>
      <a:accent6>
        <a:srgbClr val="12143C"/>
      </a:accent6>
      <a:hlink>
        <a:srgbClr val="E8B220"/>
      </a:hlink>
      <a:folHlink>
        <a:srgbClr val="E8B22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eseris" id="{379C83FE-0439-0742-AB8C-E8874658334C}" vid="{D8046B34-0D06-2145-90DE-FE1943684F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162b463-9f14-4f01-84ef-a97839701bed" xsi:nil="true"/>
    <lcf76f155ced4ddcb4097134ff3c332f xmlns="8712cce9-0d1e-4fcc-9dc4-bf3bf67d40e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0AD2FE404494B44B0677E8BCD7A7CDF" ma:contentTypeVersion="17" ma:contentTypeDescription="Create a new document." ma:contentTypeScope="" ma:versionID="0c3e2928a06ffbdf234855d38c4f7cea">
  <xsd:schema xmlns:xsd="http://www.w3.org/2001/XMLSchema" xmlns:xs="http://www.w3.org/2001/XMLSchema" xmlns:p="http://schemas.microsoft.com/office/2006/metadata/properties" xmlns:ns2="e162b463-9f14-4f01-84ef-a97839701bed" xmlns:ns3="8712cce9-0d1e-4fcc-9dc4-bf3bf67d40e8" targetNamespace="http://schemas.microsoft.com/office/2006/metadata/properties" ma:root="true" ma:fieldsID="836468a187a6350cffd6cc1d394f3f97" ns2:_="" ns3:_="">
    <xsd:import namespace="e162b463-9f14-4f01-84ef-a97839701bed"/>
    <xsd:import namespace="8712cce9-0d1e-4fcc-9dc4-bf3bf67d40e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Location" minOccurs="0"/>
                <xsd:element ref="ns3:MediaLengthInSeconds" minOccurs="0"/>
                <xsd:element ref="ns3:MediaServiceObjectDetectorVersion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62b463-9f14-4f01-84ef-a97839701b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ab0d37da-319d-44c4-9d5c-01c0c24804ba}" ma:internalName="TaxCatchAll" ma:showField="CatchAllData" ma:web="e162b463-9f14-4f01-84ef-a97839701be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712cce9-0d1e-4fcc-9dc4-bf3bf67d40e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a5537b0-71d4-4c88-a909-2bdfd0144fa2"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BD2494-74D3-4259-94DC-1521D059352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E3BA73F-86D6-4A79-B20C-2A20F5BB0768}"/>
</file>

<file path=customXml/itemProps3.xml><?xml version="1.0" encoding="utf-8"?>
<ds:datastoreItem xmlns:ds="http://schemas.openxmlformats.org/officeDocument/2006/customXml" ds:itemID="{8BDBC676-46B7-4040-8190-F08D63C2A4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Veseris</Template>
  <TotalTime>3163</TotalTime>
  <Words>1629</Words>
  <Application>Microsoft Office PowerPoint</Application>
  <PresentationFormat>Widescreen</PresentationFormat>
  <Paragraphs>204</Paragraphs>
  <Slides>31</Slides>
  <Notes>5</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Georgia</vt:lpstr>
      <vt:lpstr>Muli</vt:lpstr>
      <vt:lpstr>Source Sans Pro</vt:lpstr>
      <vt:lpstr>var(--bs-font-family-headlines)</vt:lpstr>
      <vt:lpstr>Veseris</vt:lpstr>
      <vt:lpstr>Current Challenges &amp; What’s New in VM</vt:lpstr>
      <vt:lpstr>Overview</vt:lpstr>
      <vt:lpstr>Veseris means impact.  for your business | for your team | for you     </vt:lpstr>
      <vt:lpstr>Our History</vt:lpstr>
      <vt:lpstr>One of the largest chemical distributors in North America…</vt:lpstr>
      <vt:lpstr>PowerPoint Presentation</vt:lpstr>
      <vt:lpstr>PowerPoint Presentation</vt:lpstr>
      <vt:lpstr>Kochia – The Challenge</vt:lpstr>
      <vt:lpstr>Let’s Talk Kochia or Bassia Scoparia….</vt:lpstr>
      <vt:lpstr>Common names for Bassia Scoparia</vt:lpstr>
      <vt:lpstr>Biology of Kochia</vt:lpstr>
      <vt:lpstr>Morphology</vt:lpstr>
      <vt:lpstr>Rooted for success</vt:lpstr>
      <vt:lpstr>Kochia Weediness and Impact</vt:lpstr>
      <vt:lpstr>Genetic Diversity</vt:lpstr>
      <vt:lpstr>Herbicide Resistance</vt:lpstr>
      <vt:lpstr>What Herbicide options do we have?</vt:lpstr>
      <vt:lpstr>Herbicide Options</vt:lpstr>
      <vt:lpstr>Herbicide Options</vt:lpstr>
      <vt:lpstr>Herbicide Options – Pre-Emergent</vt:lpstr>
      <vt:lpstr>What else we can do?</vt:lpstr>
      <vt:lpstr>Two critical components to any successful, vegetation management program are.</vt:lpstr>
      <vt:lpstr>What’s New?</vt:lpstr>
      <vt:lpstr>TRICO® Deer, Elk and Moose Repellent</vt:lpstr>
      <vt:lpstr>PowerPoint Presentation</vt:lpstr>
      <vt:lpstr>PowerPoint Presentation</vt:lpstr>
      <vt:lpstr>PowerPoint Presentation</vt:lpstr>
      <vt:lpstr>Damage on Tree Farms and Private Property</vt:lpstr>
      <vt:lpstr>New Tool for Foresters and Growers!</vt:lpstr>
      <vt:lpstr>Application Info </vt:lpstr>
      <vt:lpstr>Thank you for your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Baksa</dc:creator>
  <cp:lastModifiedBy>Aaron Foster</cp:lastModifiedBy>
  <cp:revision>132</cp:revision>
  <cp:lastPrinted>2020-02-24T19:17:36Z</cp:lastPrinted>
  <dcterms:created xsi:type="dcterms:W3CDTF">2020-02-24T14:38:43Z</dcterms:created>
  <dcterms:modified xsi:type="dcterms:W3CDTF">2023-11-08T19:50:28Z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0x010100A0AD2FE404494B44B0677E8BCD7A7CDF</vt:lpwstr>
  </property>
</Properties>
</file>