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9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0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1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75" r:id="rId8"/>
    <p:sldId id="268" r:id="rId9"/>
    <p:sldId id="269" r:id="rId10"/>
    <p:sldId id="271" r:id="rId11"/>
    <p:sldId id="272" r:id="rId12"/>
    <p:sldId id="273" r:id="rId13"/>
    <p:sldId id="276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88C4F8C-C9CE-9F39-DF4E-B10ED4588AEC}" name="Wins-Purdy, Andreas ENV:EX" initials="AW" userId="S::Andreas.Wins-Purdy@gov.bc.ca::395fe1a9-88d9-463b-b1cc-1db517975b82" providerId="AD"/>
  <p188:author id="{3E05BEAA-C409-1429-2A25-08EC3CD1BBC3}" name="Eby, Chelsea ENV:EX" initials="CE" userId="S::Chelsea.Eby@gov.bc.ca::ff593b94-7468-46e3-9c59-d47f695455ab" providerId="AD"/>
  <p188:author id="{3AAA42AD-4B5D-6188-2D3F-1A9196F86B70}" name="Caunce, Cassandra ENV:EX" initials="" userId="S::Cassandra.Caunce@gov.bc.ca::bb2c5d58-43bc-43d8-8a0e-06aa1c614f69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3A8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60054" autoAdjust="0"/>
  </p:normalViewPr>
  <p:slideViewPr>
    <p:cSldViewPr snapToGrid="0">
      <p:cViewPr varScale="1">
        <p:scale>
          <a:sx n="66" d="100"/>
          <a:sy n="66" d="100"/>
        </p:scale>
        <p:origin x="1668" y="4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by, Chelsea ENV:EX" userId="ff593b94-7468-46e3-9c59-d47f695455ab" providerId="ADAL" clId="{67B5FE00-71AC-48E8-9632-F3A47123F226}"/>
    <pc:docChg chg="modSld">
      <pc:chgData name="Eby, Chelsea ENV:EX" userId="ff593b94-7468-46e3-9c59-d47f695455ab" providerId="ADAL" clId="{67B5FE00-71AC-48E8-9632-F3A47123F226}" dt="2023-11-06T18:26:23.155" v="13" actId="6549"/>
      <pc:docMkLst>
        <pc:docMk/>
      </pc:docMkLst>
      <pc:sldChg chg="modNotesTx">
        <pc:chgData name="Eby, Chelsea ENV:EX" userId="ff593b94-7468-46e3-9c59-d47f695455ab" providerId="ADAL" clId="{67B5FE00-71AC-48E8-9632-F3A47123F226}" dt="2023-11-06T18:23:01.734" v="0" actId="6549"/>
        <pc:sldMkLst>
          <pc:docMk/>
          <pc:sldMk cId="3701565294" sldId="256"/>
        </pc:sldMkLst>
      </pc:sldChg>
      <pc:sldChg chg="modNotesTx">
        <pc:chgData name="Eby, Chelsea ENV:EX" userId="ff593b94-7468-46e3-9c59-d47f695455ab" providerId="ADAL" clId="{67B5FE00-71AC-48E8-9632-F3A47123F226}" dt="2023-11-06T18:23:06.885" v="1" actId="6549"/>
        <pc:sldMkLst>
          <pc:docMk/>
          <pc:sldMk cId="47207959" sldId="257"/>
        </pc:sldMkLst>
      </pc:sldChg>
      <pc:sldChg chg="modNotesTx">
        <pc:chgData name="Eby, Chelsea ENV:EX" userId="ff593b94-7468-46e3-9c59-d47f695455ab" providerId="ADAL" clId="{67B5FE00-71AC-48E8-9632-F3A47123F226}" dt="2023-11-06T18:23:11.168" v="2" actId="6549"/>
        <pc:sldMkLst>
          <pc:docMk/>
          <pc:sldMk cId="1830243401" sldId="258"/>
        </pc:sldMkLst>
      </pc:sldChg>
      <pc:sldChg chg="modNotesTx">
        <pc:chgData name="Eby, Chelsea ENV:EX" userId="ff593b94-7468-46e3-9c59-d47f695455ab" providerId="ADAL" clId="{67B5FE00-71AC-48E8-9632-F3A47123F226}" dt="2023-11-06T18:25:26.856" v="3" actId="6549"/>
        <pc:sldMkLst>
          <pc:docMk/>
          <pc:sldMk cId="15480473" sldId="259"/>
        </pc:sldMkLst>
      </pc:sldChg>
      <pc:sldChg chg="modNotesTx">
        <pc:chgData name="Eby, Chelsea ENV:EX" userId="ff593b94-7468-46e3-9c59-d47f695455ab" providerId="ADAL" clId="{67B5FE00-71AC-48E8-9632-F3A47123F226}" dt="2023-11-06T18:25:31.013" v="4" actId="6549"/>
        <pc:sldMkLst>
          <pc:docMk/>
          <pc:sldMk cId="2019470808" sldId="260"/>
        </pc:sldMkLst>
      </pc:sldChg>
      <pc:sldChg chg="delCm modNotesTx">
        <pc:chgData name="Eby, Chelsea ENV:EX" userId="ff593b94-7468-46e3-9c59-d47f695455ab" providerId="ADAL" clId="{67B5FE00-71AC-48E8-9632-F3A47123F226}" dt="2023-11-06T18:25:37.652" v="6"/>
        <pc:sldMkLst>
          <pc:docMk/>
          <pc:sldMk cId="220080262" sldId="261"/>
        </pc:sldMkLst>
        <pc:extLst>
          <p:ext xmlns:p="http://schemas.openxmlformats.org/presentationml/2006/main" uri="{D6D511B9-2390-475A-947B-AFAB55BFBCF1}">
            <pc226:cmChg xmlns:pc226="http://schemas.microsoft.com/office/powerpoint/2022/06/main/command" chg="del">
              <pc226:chgData name="Eby, Chelsea ENV:EX" userId="ff593b94-7468-46e3-9c59-d47f695455ab" providerId="ADAL" clId="{67B5FE00-71AC-48E8-9632-F3A47123F226}" dt="2023-11-06T18:25:37.652" v="6"/>
              <pc2:cmMkLst xmlns:pc2="http://schemas.microsoft.com/office/powerpoint/2019/9/main/command">
                <pc:docMk/>
                <pc:sldMk cId="220080262" sldId="261"/>
                <pc2:cmMk id="{A6573E9B-DF3B-4F65-9E5E-53B7D20BC1C9}"/>
              </pc2:cmMkLst>
            </pc226:cmChg>
          </p:ext>
        </pc:extLst>
      </pc:sldChg>
      <pc:sldChg chg="modNotesTx">
        <pc:chgData name="Eby, Chelsea ENV:EX" userId="ff593b94-7468-46e3-9c59-d47f695455ab" providerId="ADAL" clId="{67B5FE00-71AC-48E8-9632-F3A47123F226}" dt="2023-11-06T18:25:51.208" v="8" actId="6549"/>
        <pc:sldMkLst>
          <pc:docMk/>
          <pc:sldMk cId="2042115917" sldId="268"/>
        </pc:sldMkLst>
      </pc:sldChg>
      <pc:sldChg chg="modNotesTx">
        <pc:chgData name="Eby, Chelsea ENV:EX" userId="ff593b94-7468-46e3-9c59-d47f695455ab" providerId="ADAL" clId="{67B5FE00-71AC-48E8-9632-F3A47123F226}" dt="2023-11-06T18:25:58.050" v="9" actId="6549"/>
        <pc:sldMkLst>
          <pc:docMk/>
          <pc:sldMk cId="3712558096" sldId="269"/>
        </pc:sldMkLst>
      </pc:sldChg>
      <pc:sldChg chg="modNotesTx">
        <pc:chgData name="Eby, Chelsea ENV:EX" userId="ff593b94-7468-46e3-9c59-d47f695455ab" providerId="ADAL" clId="{67B5FE00-71AC-48E8-9632-F3A47123F226}" dt="2023-11-06T18:26:04.799" v="10" actId="6549"/>
        <pc:sldMkLst>
          <pc:docMk/>
          <pc:sldMk cId="2841273799" sldId="271"/>
        </pc:sldMkLst>
      </pc:sldChg>
      <pc:sldChg chg="modNotesTx">
        <pc:chgData name="Eby, Chelsea ENV:EX" userId="ff593b94-7468-46e3-9c59-d47f695455ab" providerId="ADAL" clId="{67B5FE00-71AC-48E8-9632-F3A47123F226}" dt="2023-11-06T18:26:11.169" v="11" actId="6549"/>
        <pc:sldMkLst>
          <pc:docMk/>
          <pc:sldMk cId="1268611808" sldId="272"/>
        </pc:sldMkLst>
      </pc:sldChg>
      <pc:sldChg chg="modNotesTx">
        <pc:chgData name="Eby, Chelsea ENV:EX" userId="ff593b94-7468-46e3-9c59-d47f695455ab" providerId="ADAL" clId="{67B5FE00-71AC-48E8-9632-F3A47123F226}" dt="2023-11-06T18:26:17.898" v="12" actId="6549"/>
        <pc:sldMkLst>
          <pc:docMk/>
          <pc:sldMk cId="2188044358" sldId="273"/>
        </pc:sldMkLst>
      </pc:sldChg>
      <pc:sldChg chg="modNotesTx">
        <pc:chgData name="Eby, Chelsea ENV:EX" userId="ff593b94-7468-46e3-9c59-d47f695455ab" providerId="ADAL" clId="{67B5FE00-71AC-48E8-9632-F3A47123F226}" dt="2023-11-06T18:25:45.753" v="7" actId="6549"/>
        <pc:sldMkLst>
          <pc:docMk/>
          <pc:sldMk cId="2119075403" sldId="275"/>
        </pc:sldMkLst>
      </pc:sldChg>
      <pc:sldChg chg="modNotesTx">
        <pc:chgData name="Eby, Chelsea ENV:EX" userId="ff593b94-7468-46e3-9c59-d47f695455ab" providerId="ADAL" clId="{67B5FE00-71AC-48E8-9632-F3A47123F226}" dt="2023-11-06T18:26:23.155" v="13" actId="6549"/>
        <pc:sldMkLst>
          <pc:docMk/>
          <pc:sldMk cId="878804228" sldId="276"/>
        </pc:sldMkLst>
      </pc:sldChg>
    </pc:docChg>
  </pc:docChgLst>
  <pc:docChgLst>
    <pc:chgData name="Eby, Chelsea ENV:EX" userId="ff593b94-7468-46e3-9c59-d47f695455ab" providerId="ADAL" clId="{0B7E6EDC-F512-4005-83B0-964E38A505CE}"/>
    <pc:docChg chg="undo custSel modSld">
      <pc:chgData name="Eby, Chelsea ENV:EX" userId="ff593b94-7468-46e3-9c59-d47f695455ab" providerId="ADAL" clId="{0B7E6EDC-F512-4005-83B0-964E38A505CE}" dt="2023-11-03T22:45:02.048" v="2529" actId="20577"/>
      <pc:docMkLst>
        <pc:docMk/>
      </pc:docMkLst>
      <pc:sldChg chg="modNotesTx">
        <pc:chgData name="Eby, Chelsea ENV:EX" userId="ff593b94-7468-46e3-9c59-d47f695455ab" providerId="ADAL" clId="{0B7E6EDC-F512-4005-83B0-964E38A505CE}" dt="2023-11-01T16:23:48.872" v="159" actId="20577"/>
        <pc:sldMkLst>
          <pc:docMk/>
          <pc:sldMk cId="3701565294" sldId="256"/>
        </pc:sldMkLst>
      </pc:sldChg>
      <pc:sldChg chg="modNotesTx">
        <pc:chgData name="Eby, Chelsea ENV:EX" userId="ff593b94-7468-46e3-9c59-d47f695455ab" providerId="ADAL" clId="{0B7E6EDC-F512-4005-83B0-964E38A505CE}" dt="2023-11-01T16:25:13.481" v="200" actId="20577"/>
        <pc:sldMkLst>
          <pc:docMk/>
          <pc:sldMk cId="47207959" sldId="257"/>
        </pc:sldMkLst>
      </pc:sldChg>
      <pc:sldChg chg="modSp mod modNotesTx">
        <pc:chgData name="Eby, Chelsea ENV:EX" userId="ff593b94-7468-46e3-9c59-d47f695455ab" providerId="ADAL" clId="{0B7E6EDC-F512-4005-83B0-964E38A505CE}" dt="2023-11-02T15:22:20.705" v="2329" actId="1076"/>
        <pc:sldMkLst>
          <pc:docMk/>
          <pc:sldMk cId="1830243401" sldId="258"/>
        </pc:sldMkLst>
        <pc:spChg chg="mod">
          <ac:chgData name="Eby, Chelsea ENV:EX" userId="ff593b94-7468-46e3-9c59-d47f695455ab" providerId="ADAL" clId="{0B7E6EDC-F512-4005-83B0-964E38A505CE}" dt="2023-11-02T15:22:20.705" v="2329" actId="1076"/>
          <ac:spMkLst>
            <pc:docMk/>
            <pc:sldMk cId="1830243401" sldId="258"/>
            <ac:spMk id="3" creationId="{D64F73CA-439D-ED3E-444E-D2E816495D0B}"/>
          </ac:spMkLst>
        </pc:spChg>
      </pc:sldChg>
      <pc:sldChg chg="modNotesTx">
        <pc:chgData name="Eby, Chelsea ENV:EX" userId="ff593b94-7468-46e3-9c59-d47f695455ab" providerId="ADAL" clId="{0B7E6EDC-F512-4005-83B0-964E38A505CE}" dt="2023-11-02T15:24:14.908" v="2344" actId="20577"/>
        <pc:sldMkLst>
          <pc:docMk/>
          <pc:sldMk cId="2019470808" sldId="260"/>
        </pc:sldMkLst>
      </pc:sldChg>
      <pc:sldChg chg="modSp modNotesTx">
        <pc:chgData name="Eby, Chelsea ENV:EX" userId="ff593b94-7468-46e3-9c59-d47f695455ab" providerId="ADAL" clId="{0B7E6EDC-F512-4005-83B0-964E38A505CE}" dt="2023-11-01T23:28:40.272" v="2251" actId="20577"/>
        <pc:sldMkLst>
          <pc:docMk/>
          <pc:sldMk cId="220080262" sldId="261"/>
        </pc:sldMkLst>
        <pc:graphicFrameChg chg="mod">
          <ac:chgData name="Eby, Chelsea ENV:EX" userId="ff593b94-7468-46e3-9c59-d47f695455ab" providerId="ADAL" clId="{0B7E6EDC-F512-4005-83B0-964E38A505CE}" dt="2023-11-01T23:28:27.975" v="2245" actId="20577"/>
          <ac:graphicFrameMkLst>
            <pc:docMk/>
            <pc:sldMk cId="220080262" sldId="261"/>
            <ac:graphicFrameMk id="7" creationId="{F6AB1FD2-7DE3-3753-C81A-94606361EEDD}"/>
          </ac:graphicFrameMkLst>
        </pc:graphicFrameChg>
      </pc:sldChg>
      <pc:sldChg chg="modNotesTx">
        <pc:chgData name="Eby, Chelsea ENV:EX" userId="ff593b94-7468-46e3-9c59-d47f695455ab" providerId="ADAL" clId="{0B7E6EDC-F512-4005-83B0-964E38A505CE}" dt="2023-11-02T15:26:49.830" v="2395" actId="6549"/>
        <pc:sldMkLst>
          <pc:docMk/>
          <pc:sldMk cId="2042115917" sldId="268"/>
        </pc:sldMkLst>
      </pc:sldChg>
      <pc:sldChg chg="modNotesTx">
        <pc:chgData name="Eby, Chelsea ENV:EX" userId="ff593b94-7468-46e3-9c59-d47f695455ab" providerId="ADAL" clId="{0B7E6EDC-F512-4005-83B0-964E38A505CE}" dt="2023-11-01T23:47:28.219" v="2312" actId="20577"/>
        <pc:sldMkLst>
          <pc:docMk/>
          <pc:sldMk cId="3712558096" sldId="269"/>
        </pc:sldMkLst>
      </pc:sldChg>
      <pc:sldChg chg="modSp modNotesTx">
        <pc:chgData name="Eby, Chelsea ENV:EX" userId="ff593b94-7468-46e3-9c59-d47f695455ab" providerId="ADAL" clId="{0B7E6EDC-F512-4005-83B0-964E38A505CE}" dt="2023-11-02T15:28:40.686" v="2404" actId="20577"/>
        <pc:sldMkLst>
          <pc:docMk/>
          <pc:sldMk cId="2841273799" sldId="271"/>
        </pc:sldMkLst>
        <pc:graphicFrameChg chg="mod">
          <ac:chgData name="Eby, Chelsea ENV:EX" userId="ff593b94-7468-46e3-9c59-d47f695455ab" providerId="ADAL" clId="{0B7E6EDC-F512-4005-83B0-964E38A505CE}" dt="2023-11-01T23:49:40.116" v="2327" actId="20577"/>
          <ac:graphicFrameMkLst>
            <pc:docMk/>
            <pc:sldMk cId="2841273799" sldId="271"/>
            <ac:graphicFrameMk id="6" creationId="{EEEC00A5-0752-D6A4-A0E8-439D15C4D45B}"/>
          </ac:graphicFrameMkLst>
        </pc:graphicFrameChg>
      </pc:sldChg>
      <pc:sldChg chg="modNotesTx">
        <pc:chgData name="Eby, Chelsea ENV:EX" userId="ff593b94-7468-46e3-9c59-d47f695455ab" providerId="ADAL" clId="{0B7E6EDC-F512-4005-83B0-964E38A505CE}" dt="2023-11-02T15:31:21.201" v="2405" actId="20577"/>
        <pc:sldMkLst>
          <pc:docMk/>
          <pc:sldMk cId="1268611808" sldId="272"/>
        </pc:sldMkLst>
      </pc:sldChg>
      <pc:sldChg chg="modNotesTx">
        <pc:chgData name="Eby, Chelsea ENV:EX" userId="ff593b94-7468-46e3-9c59-d47f695455ab" providerId="ADAL" clId="{0B7E6EDC-F512-4005-83B0-964E38A505CE}" dt="2023-11-02T15:32:17.855" v="2415" actId="20577"/>
        <pc:sldMkLst>
          <pc:docMk/>
          <pc:sldMk cId="2188044358" sldId="273"/>
        </pc:sldMkLst>
      </pc:sldChg>
      <pc:sldChg chg="modNotesTx">
        <pc:chgData name="Eby, Chelsea ENV:EX" userId="ff593b94-7468-46e3-9c59-d47f695455ab" providerId="ADAL" clId="{0B7E6EDC-F512-4005-83B0-964E38A505CE}" dt="2023-11-03T22:45:02.048" v="2529" actId="20577"/>
        <pc:sldMkLst>
          <pc:docMk/>
          <pc:sldMk cId="878804228" sldId="276"/>
        </pc:sldMkLst>
      </pc:sldChg>
    </pc:docChg>
  </pc:docChgLst>
</pc:chgInfo>
</file>

<file path=ppt/diagrams/_rels/data2.xml.rels><?xml version="1.0" encoding="UTF-8" standalone="yes"?>
<Relationships xmlns="http://schemas.openxmlformats.org/package/2006/relationships"><Relationship Id="rId1" Type="http://schemas.openxmlformats.org/officeDocument/2006/relationships/hyperlink" Target="mailto:IPMPBC@gov.bc.ca" TargetMode="External"/></Relationships>
</file>

<file path=ppt/diagrams/_rels/data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ata5.xml.rels><?xml version="1.0" encoding="UTF-8" standalone="yes"?>
<Relationships xmlns="http://schemas.openxmlformats.org/package/2006/relationships"><Relationship Id="rId1" Type="http://schemas.openxmlformats.org/officeDocument/2006/relationships/hyperlink" Target="mailto:IPMPBC@gov.bc.ca" TargetMode="External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hyperlink" Target="mailto:IPMPBC@gov.bc.ca" TargetMode="External"/></Relationships>
</file>

<file path=ppt/diagrams/_rels/drawing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sv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svg"/><Relationship Id="rId1" Type="http://schemas.openxmlformats.org/officeDocument/2006/relationships/image" Target="../media/image5.png"/><Relationship Id="rId6" Type="http://schemas.openxmlformats.org/officeDocument/2006/relationships/image" Target="../media/image10.svg"/><Relationship Id="rId5" Type="http://schemas.openxmlformats.org/officeDocument/2006/relationships/image" Target="../media/image9.png"/><Relationship Id="rId4" Type="http://schemas.openxmlformats.org/officeDocument/2006/relationships/image" Target="../media/image8.sv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hyperlink" Target="mailto:IPMPBC@gov.bc.ca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DB2ACF-CC5D-49B6-AD85-21266E977667}" type="doc">
      <dgm:prSet loTypeId="urn:microsoft.com/office/officeart/2008/layout/NameandTitleOrganizationalChart" loCatId="hierarchy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6A91B3ED-1A53-4675-B272-FA63AF1235BF}">
      <dgm:prSet phldrT="[Text]" custT="1"/>
      <dgm:spPr/>
      <dgm:t>
        <a:bodyPr/>
        <a:lstStyle/>
        <a:p>
          <a:r>
            <a:rPr lang="en-CA" sz="1600" b="1"/>
            <a:t>Director</a:t>
          </a:r>
        </a:p>
        <a:p>
          <a:r>
            <a:rPr lang="en-CA" sz="1600"/>
            <a:t>Communities IPM &amp; </a:t>
          </a:r>
          <a:r>
            <a:rPr lang="en-CA" sz="1600" err="1"/>
            <a:t>AgriFood</a:t>
          </a:r>
          <a:endParaRPr lang="en-CA" sz="1600"/>
        </a:p>
      </dgm:t>
    </dgm:pt>
    <dgm:pt modelId="{43F034A6-E045-42E2-8875-1D29A253A415}" type="parTrans" cxnId="{588E36B4-937B-4CD7-B0B5-EB022181F645}">
      <dgm:prSet/>
      <dgm:spPr/>
      <dgm:t>
        <a:bodyPr/>
        <a:lstStyle/>
        <a:p>
          <a:endParaRPr lang="en-US" sz="1600"/>
        </a:p>
      </dgm:t>
    </dgm:pt>
    <dgm:pt modelId="{8A2719BF-6C8B-4AB5-A4FD-7B6A0F797C1F}" type="sibTrans" cxnId="{588E36B4-937B-4CD7-B0B5-EB022181F645}">
      <dgm:prSet custT="1"/>
      <dgm:spPr>
        <a:solidFill>
          <a:schemeClr val="dk2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pPr algn="ctr"/>
          <a:r>
            <a:rPr lang="en-CA" sz="1800" b="1"/>
            <a:t>Cassandra Caunce</a:t>
          </a:r>
          <a:endParaRPr lang="en-US" sz="1800" b="1"/>
        </a:p>
      </dgm:t>
    </dgm:pt>
    <dgm:pt modelId="{07BDEE94-AC61-4C81-AD1F-3468F4BD93E0}">
      <dgm:prSet phldrT="[Text]" custT="1"/>
      <dgm:spPr/>
      <dgm:t>
        <a:bodyPr/>
        <a:lstStyle/>
        <a:p>
          <a:r>
            <a:rPr lang="en-CA" sz="1600" b="1" dirty="0"/>
            <a:t>Senior IPM Officer</a:t>
          </a:r>
        </a:p>
        <a:p>
          <a:r>
            <a:rPr lang="en-CA" sz="1400" i="1" dirty="0"/>
            <a:t>(Scott Bennett base)</a:t>
          </a:r>
          <a:endParaRPr lang="en-US" sz="1400" i="1" dirty="0"/>
        </a:p>
      </dgm:t>
    </dgm:pt>
    <dgm:pt modelId="{88A876FE-A53F-448E-9A6A-AD3999C8159F}" type="parTrans" cxnId="{B38F7CFE-96FE-4920-9701-6046C597BB7B}">
      <dgm:prSet/>
      <dgm:spPr/>
      <dgm:t>
        <a:bodyPr/>
        <a:lstStyle/>
        <a:p>
          <a:endParaRPr lang="en-US" sz="1600"/>
        </a:p>
      </dgm:t>
    </dgm:pt>
    <dgm:pt modelId="{A5193CD1-EDCC-43CD-B2E6-78741365850D}" type="sibTrans" cxnId="{B38F7CFE-96FE-4920-9701-6046C597BB7B}">
      <dgm:prSet custT="1"/>
      <dgm:spPr>
        <a:solidFill>
          <a:schemeClr val="dk2">
            <a:tint val="40000"/>
            <a:hueOff val="0"/>
            <a:satOff val="0"/>
            <a:lumOff val="0"/>
            <a:alpha val="94000"/>
          </a:schemeClr>
        </a:solidFill>
      </dgm:spPr>
      <dgm:t>
        <a:bodyPr/>
        <a:lstStyle/>
        <a:p>
          <a:r>
            <a:rPr lang="en-CA" sz="1600" b="1"/>
            <a:t>Andreas Wins-Purdy</a:t>
          </a:r>
          <a:endParaRPr lang="en-US" sz="1600" b="1"/>
        </a:p>
      </dgm:t>
    </dgm:pt>
    <dgm:pt modelId="{77F6EE72-FE6B-44AD-A33D-CADAE773453E}">
      <dgm:prSet phldrT="[Text]" custT="1"/>
      <dgm:spPr/>
      <dgm:t>
        <a:bodyPr/>
        <a:lstStyle/>
        <a:p>
          <a:r>
            <a:rPr lang="en-CA" sz="1600" b="1"/>
            <a:t>IPM Officer</a:t>
          </a:r>
        </a:p>
      </dgm:t>
    </dgm:pt>
    <dgm:pt modelId="{8652BE17-D004-4CC6-B807-E2D95EC86996}" type="parTrans" cxnId="{102CBF72-39D2-4B82-B310-84CD62EA7AA4}">
      <dgm:prSet/>
      <dgm:spPr/>
      <dgm:t>
        <a:bodyPr/>
        <a:lstStyle/>
        <a:p>
          <a:endParaRPr lang="en-US" sz="1600"/>
        </a:p>
      </dgm:t>
    </dgm:pt>
    <dgm:pt modelId="{54B02AA1-5672-4EB2-8BA0-16FC29A6F712}" type="sibTrans" cxnId="{102CBF72-39D2-4B82-B310-84CD62EA7AA4}">
      <dgm:prSet custT="1"/>
      <dgm:spPr>
        <a:solidFill>
          <a:schemeClr val="dk2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r>
            <a:rPr lang="en-CA" sz="1800" b="1"/>
            <a:t>Chelsea Eby</a:t>
          </a:r>
          <a:endParaRPr lang="en-US" sz="1800" b="1"/>
        </a:p>
      </dgm:t>
    </dgm:pt>
    <dgm:pt modelId="{AA2A5FA4-B4A2-4301-8548-08F07B305708}" type="asst">
      <dgm:prSet phldrT="[Text]" custT="1"/>
      <dgm:spPr/>
      <dgm:t>
        <a:bodyPr/>
        <a:lstStyle/>
        <a:p>
          <a:r>
            <a:rPr lang="en-CA" sz="1600" b="1" dirty="0"/>
            <a:t>Section Head</a:t>
          </a:r>
        </a:p>
        <a:p>
          <a:r>
            <a:rPr lang="en-CA" sz="1600" dirty="0"/>
            <a:t>IPM &amp; </a:t>
          </a:r>
          <a:r>
            <a:rPr lang="en-CA" sz="1600" dirty="0" err="1"/>
            <a:t>AgriFood</a:t>
          </a:r>
          <a:endParaRPr lang="en-CA" sz="1600" dirty="0"/>
        </a:p>
      </dgm:t>
    </dgm:pt>
    <dgm:pt modelId="{C7E575C7-ED85-422B-B2BE-9777A7C71B7C}" type="sibTrans" cxnId="{28117593-6B6D-439C-95F7-798681B809F4}">
      <dgm:prSet custT="1"/>
      <dgm:spPr>
        <a:solidFill>
          <a:schemeClr val="dk2">
            <a:tint val="40000"/>
            <a:hueOff val="0"/>
            <a:satOff val="0"/>
            <a:lumOff val="0"/>
          </a:schemeClr>
        </a:solidFill>
      </dgm:spPr>
      <dgm:t>
        <a:bodyPr/>
        <a:lstStyle/>
        <a:p>
          <a:r>
            <a:rPr lang="en-CA" sz="1800" b="1"/>
            <a:t>Sajid Barlas</a:t>
          </a:r>
          <a:endParaRPr lang="en-US" sz="1800" b="1"/>
        </a:p>
      </dgm:t>
    </dgm:pt>
    <dgm:pt modelId="{707E7864-BAEB-4B68-9DE7-312787094485}" type="parTrans" cxnId="{28117593-6B6D-439C-95F7-798681B809F4}">
      <dgm:prSet/>
      <dgm:spPr/>
      <dgm:t>
        <a:bodyPr/>
        <a:lstStyle/>
        <a:p>
          <a:endParaRPr lang="en-US" sz="1600"/>
        </a:p>
      </dgm:t>
    </dgm:pt>
    <dgm:pt modelId="{B900E1F5-A049-4FA6-9DAE-D527A41F8640}" type="pres">
      <dgm:prSet presAssocID="{EFDB2ACF-CC5D-49B6-AD85-21266E97766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D90B89AE-F6BC-42BA-9463-A3CB2D428B15}" type="pres">
      <dgm:prSet presAssocID="{6A91B3ED-1A53-4675-B272-FA63AF1235BF}" presName="hierRoot1" presStyleCnt="0">
        <dgm:presLayoutVars>
          <dgm:hierBranch val="init"/>
        </dgm:presLayoutVars>
      </dgm:prSet>
      <dgm:spPr/>
    </dgm:pt>
    <dgm:pt modelId="{1B25AD14-860A-4A79-B7EB-4ED4C00B147E}" type="pres">
      <dgm:prSet presAssocID="{6A91B3ED-1A53-4675-B272-FA63AF1235BF}" presName="rootComposite1" presStyleCnt="0"/>
      <dgm:spPr/>
    </dgm:pt>
    <dgm:pt modelId="{8EC78786-39DF-450B-A15B-6ECEC04F19EE}" type="pres">
      <dgm:prSet presAssocID="{6A91B3ED-1A53-4675-B272-FA63AF1235BF}" presName="rootText1" presStyleLbl="node0" presStyleIdx="0" presStyleCnt="1" custScaleX="142295">
        <dgm:presLayoutVars>
          <dgm:chMax/>
          <dgm:chPref val="3"/>
        </dgm:presLayoutVars>
      </dgm:prSet>
      <dgm:spPr/>
    </dgm:pt>
    <dgm:pt modelId="{E1213268-F2AD-4C1A-9061-99A227AD9CFF}" type="pres">
      <dgm:prSet presAssocID="{6A91B3ED-1A53-4675-B272-FA63AF1235BF}" presName="titleText1" presStyleLbl="fgAcc0" presStyleIdx="0" presStyleCnt="1" custScaleX="140593" custLinFactNeighborY="4103">
        <dgm:presLayoutVars>
          <dgm:chMax val="0"/>
          <dgm:chPref val="0"/>
        </dgm:presLayoutVars>
      </dgm:prSet>
      <dgm:spPr/>
    </dgm:pt>
    <dgm:pt modelId="{F3FCB3B5-AD5A-4D15-9D83-9278BCB3366F}" type="pres">
      <dgm:prSet presAssocID="{6A91B3ED-1A53-4675-B272-FA63AF1235BF}" presName="rootConnector1" presStyleLbl="node1" presStyleIdx="0" presStyleCnt="2"/>
      <dgm:spPr/>
    </dgm:pt>
    <dgm:pt modelId="{6602B069-8A3C-4531-B40F-2A08D9D2BF07}" type="pres">
      <dgm:prSet presAssocID="{6A91B3ED-1A53-4675-B272-FA63AF1235BF}" presName="hierChild2" presStyleCnt="0"/>
      <dgm:spPr/>
    </dgm:pt>
    <dgm:pt modelId="{7389814B-A5F3-4425-B594-3F2542CBA61C}" type="pres">
      <dgm:prSet presAssocID="{88A876FE-A53F-448E-9A6A-AD3999C8159F}" presName="Name37" presStyleLbl="parChTrans1D2" presStyleIdx="0" presStyleCnt="3"/>
      <dgm:spPr/>
    </dgm:pt>
    <dgm:pt modelId="{870A9255-ECC5-4B3D-9681-7FDF2A0C405D}" type="pres">
      <dgm:prSet presAssocID="{07BDEE94-AC61-4C81-AD1F-3468F4BD93E0}" presName="hierRoot2" presStyleCnt="0">
        <dgm:presLayoutVars>
          <dgm:hierBranch val="init"/>
        </dgm:presLayoutVars>
      </dgm:prSet>
      <dgm:spPr/>
    </dgm:pt>
    <dgm:pt modelId="{4A50E312-4422-4938-969C-DFB2E298B556}" type="pres">
      <dgm:prSet presAssocID="{07BDEE94-AC61-4C81-AD1F-3468F4BD93E0}" presName="rootComposite" presStyleCnt="0"/>
      <dgm:spPr/>
    </dgm:pt>
    <dgm:pt modelId="{222CE0F7-5081-40D2-8683-C1DEB369CC48}" type="pres">
      <dgm:prSet presAssocID="{07BDEE94-AC61-4C81-AD1F-3468F4BD93E0}" presName="rootText" presStyleLbl="node1" presStyleIdx="0" presStyleCnt="2">
        <dgm:presLayoutVars>
          <dgm:chMax/>
          <dgm:chPref val="3"/>
        </dgm:presLayoutVars>
      </dgm:prSet>
      <dgm:spPr/>
    </dgm:pt>
    <dgm:pt modelId="{9BC4C96C-24EE-49E0-8F6D-BCFA8D7F06F9}" type="pres">
      <dgm:prSet presAssocID="{07BDEE94-AC61-4C81-AD1F-3468F4BD93E0}" presName="titleText2" presStyleLbl="fgAcc1" presStyleIdx="0" presStyleCnt="2" custScaleX="125451">
        <dgm:presLayoutVars>
          <dgm:chMax val="0"/>
          <dgm:chPref val="0"/>
        </dgm:presLayoutVars>
      </dgm:prSet>
      <dgm:spPr/>
    </dgm:pt>
    <dgm:pt modelId="{BCB9B202-787C-4693-8CF2-18C76EA756CD}" type="pres">
      <dgm:prSet presAssocID="{07BDEE94-AC61-4C81-AD1F-3468F4BD93E0}" presName="rootConnector" presStyleLbl="node2" presStyleIdx="0" presStyleCnt="0"/>
      <dgm:spPr/>
    </dgm:pt>
    <dgm:pt modelId="{2957261B-18AB-4F95-B5C6-31195F0713A5}" type="pres">
      <dgm:prSet presAssocID="{07BDEE94-AC61-4C81-AD1F-3468F4BD93E0}" presName="hierChild4" presStyleCnt="0"/>
      <dgm:spPr/>
    </dgm:pt>
    <dgm:pt modelId="{B0D6D957-093E-4C04-A115-1E9CD6CEA012}" type="pres">
      <dgm:prSet presAssocID="{07BDEE94-AC61-4C81-AD1F-3468F4BD93E0}" presName="hierChild5" presStyleCnt="0"/>
      <dgm:spPr/>
    </dgm:pt>
    <dgm:pt modelId="{A10FE916-7B53-4D9E-A7DC-A5B06A45FBB4}" type="pres">
      <dgm:prSet presAssocID="{8652BE17-D004-4CC6-B807-E2D95EC86996}" presName="Name37" presStyleLbl="parChTrans1D2" presStyleIdx="1" presStyleCnt="3"/>
      <dgm:spPr/>
    </dgm:pt>
    <dgm:pt modelId="{66AE8BCA-7D2F-412B-9376-EC20DFE703A7}" type="pres">
      <dgm:prSet presAssocID="{77F6EE72-FE6B-44AD-A33D-CADAE773453E}" presName="hierRoot2" presStyleCnt="0">
        <dgm:presLayoutVars>
          <dgm:hierBranch val="init"/>
        </dgm:presLayoutVars>
      </dgm:prSet>
      <dgm:spPr/>
    </dgm:pt>
    <dgm:pt modelId="{632CFB1E-9D79-4851-9B29-7869D4AAE1C1}" type="pres">
      <dgm:prSet presAssocID="{77F6EE72-FE6B-44AD-A33D-CADAE773453E}" presName="rootComposite" presStyleCnt="0"/>
      <dgm:spPr/>
    </dgm:pt>
    <dgm:pt modelId="{05CC67D8-50B7-44E8-8B82-0014FB157CF6}" type="pres">
      <dgm:prSet presAssocID="{77F6EE72-FE6B-44AD-A33D-CADAE773453E}" presName="rootText" presStyleLbl="node1" presStyleIdx="1" presStyleCnt="2">
        <dgm:presLayoutVars>
          <dgm:chMax/>
          <dgm:chPref val="3"/>
        </dgm:presLayoutVars>
      </dgm:prSet>
      <dgm:spPr/>
    </dgm:pt>
    <dgm:pt modelId="{A703D33E-8B50-4EDD-8C96-DDA0D332F05F}" type="pres">
      <dgm:prSet presAssocID="{77F6EE72-FE6B-44AD-A33D-CADAE773453E}" presName="titleText2" presStyleLbl="fgAcc1" presStyleIdx="1" presStyleCnt="2">
        <dgm:presLayoutVars>
          <dgm:chMax val="0"/>
          <dgm:chPref val="0"/>
        </dgm:presLayoutVars>
      </dgm:prSet>
      <dgm:spPr/>
    </dgm:pt>
    <dgm:pt modelId="{9C302244-4B26-4581-BD7E-C5E177F1D3E9}" type="pres">
      <dgm:prSet presAssocID="{77F6EE72-FE6B-44AD-A33D-CADAE773453E}" presName="rootConnector" presStyleLbl="node2" presStyleIdx="0" presStyleCnt="0"/>
      <dgm:spPr/>
    </dgm:pt>
    <dgm:pt modelId="{AAD645AC-C239-4A59-8A44-3B53B59B52FE}" type="pres">
      <dgm:prSet presAssocID="{77F6EE72-FE6B-44AD-A33D-CADAE773453E}" presName="hierChild4" presStyleCnt="0"/>
      <dgm:spPr/>
    </dgm:pt>
    <dgm:pt modelId="{37E72279-D6DA-45CB-BF58-F5061F319DC7}" type="pres">
      <dgm:prSet presAssocID="{77F6EE72-FE6B-44AD-A33D-CADAE773453E}" presName="hierChild5" presStyleCnt="0"/>
      <dgm:spPr/>
    </dgm:pt>
    <dgm:pt modelId="{C2C853D5-C475-43C2-89D0-451302F9915A}" type="pres">
      <dgm:prSet presAssocID="{6A91B3ED-1A53-4675-B272-FA63AF1235BF}" presName="hierChild3" presStyleCnt="0"/>
      <dgm:spPr/>
    </dgm:pt>
    <dgm:pt modelId="{AD4C1936-BB0C-49B2-9611-9786AE936058}" type="pres">
      <dgm:prSet presAssocID="{707E7864-BAEB-4B68-9DE7-312787094485}" presName="Name96" presStyleLbl="parChTrans1D2" presStyleIdx="2" presStyleCnt="3"/>
      <dgm:spPr/>
    </dgm:pt>
    <dgm:pt modelId="{2EFF7D8E-67A3-4FB9-80E7-09F5DD000E07}" type="pres">
      <dgm:prSet presAssocID="{AA2A5FA4-B4A2-4301-8548-08F07B305708}" presName="hierRoot3" presStyleCnt="0">
        <dgm:presLayoutVars>
          <dgm:hierBranch val="init"/>
        </dgm:presLayoutVars>
      </dgm:prSet>
      <dgm:spPr/>
    </dgm:pt>
    <dgm:pt modelId="{F76909AE-F4C4-4A0F-9F48-17C34BD8EBAD}" type="pres">
      <dgm:prSet presAssocID="{AA2A5FA4-B4A2-4301-8548-08F07B305708}" presName="rootComposite3" presStyleCnt="0"/>
      <dgm:spPr/>
    </dgm:pt>
    <dgm:pt modelId="{0180E633-0008-4899-9437-F47B8A595FEB}" type="pres">
      <dgm:prSet presAssocID="{AA2A5FA4-B4A2-4301-8548-08F07B305708}" presName="rootText3" presStyleLbl="asst1" presStyleIdx="0" presStyleCnt="1" custScaleX="119030">
        <dgm:presLayoutVars>
          <dgm:chPref val="3"/>
        </dgm:presLayoutVars>
      </dgm:prSet>
      <dgm:spPr/>
    </dgm:pt>
    <dgm:pt modelId="{944C6867-1BE2-44C6-A4B0-B4745C1AE792}" type="pres">
      <dgm:prSet presAssocID="{AA2A5FA4-B4A2-4301-8548-08F07B305708}" presName="titleText3" presStyleLbl="fgAcc2" presStyleIdx="0" presStyleCnt="1" custScaleX="129333">
        <dgm:presLayoutVars>
          <dgm:chMax val="0"/>
          <dgm:chPref val="0"/>
        </dgm:presLayoutVars>
      </dgm:prSet>
      <dgm:spPr/>
    </dgm:pt>
    <dgm:pt modelId="{59BB30A8-AAB3-4DFA-86B9-640A7A4DAED6}" type="pres">
      <dgm:prSet presAssocID="{AA2A5FA4-B4A2-4301-8548-08F07B305708}" presName="rootConnector3" presStyleLbl="asst1" presStyleIdx="0" presStyleCnt="1"/>
      <dgm:spPr/>
    </dgm:pt>
    <dgm:pt modelId="{1A755E81-F5A9-4F89-A6BD-2197B060EA5D}" type="pres">
      <dgm:prSet presAssocID="{AA2A5FA4-B4A2-4301-8548-08F07B305708}" presName="hierChild6" presStyleCnt="0"/>
      <dgm:spPr/>
    </dgm:pt>
    <dgm:pt modelId="{54C856B9-AF19-4E93-9531-270F1D482CF6}" type="pres">
      <dgm:prSet presAssocID="{AA2A5FA4-B4A2-4301-8548-08F07B305708}" presName="hierChild7" presStyleCnt="0"/>
      <dgm:spPr/>
    </dgm:pt>
  </dgm:ptLst>
  <dgm:cxnLst>
    <dgm:cxn modelId="{DBD29505-431F-4ACB-BF04-B0BE8997F4B1}" type="presOf" srcId="{C7E575C7-ED85-422B-B2BE-9777A7C71B7C}" destId="{944C6867-1BE2-44C6-A4B0-B4745C1AE792}" srcOrd="0" destOrd="0" presId="urn:microsoft.com/office/officeart/2008/layout/NameandTitleOrganizationalChart"/>
    <dgm:cxn modelId="{7A1BBF07-E52F-490B-9480-5F3FC7A67D05}" type="presOf" srcId="{6A91B3ED-1A53-4675-B272-FA63AF1235BF}" destId="{F3FCB3B5-AD5A-4D15-9D83-9278BCB3366F}" srcOrd="1" destOrd="0" presId="urn:microsoft.com/office/officeart/2008/layout/NameandTitleOrganizationalChart"/>
    <dgm:cxn modelId="{17A14A0A-772A-4004-AC75-C1744E7B80AF}" type="presOf" srcId="{07BDEE94-AC61-4C81-AD1F-3468F4BD93E0}" destId="{222CE0F7-5081-40D2-8683-C1DEB369CC48}" srcOrd="0" destOrd="0" presId="urn:microsoft.com/office/officeart/2008/layout/NameandTitleOrganizationalChart"/>
    <dgm:cxn modelId="{3BF7BA17-4AA9-47C5-A864-E0B2F1D74C9C}" type="presOf" srcId="{AA2A5FA4-B4A2-4301-8548-08F07B305708}" destId="{59BB30A8-AAB3-4DFA-86B9-640A7A4DAED6}" srcOrd="1" destOrd="0" presId="urn:microsoft.com/office/officeart/2008/layout/NameandTitleOrganizationalChart"/>
    <dgm:cxn modelId="{68D7FE1B-F6B9-4DF2-BC94-46E98DFED7D8}" type="presOf" srcId="{54B02AA1-5672-4EB2-8BA0-16FC29A6F712}" destId="{A703D33E-8B50-4EDD-8C96-DDA0D332F05F}" srcOrd="0" destOrd="0" presId="urn:microsoft.com/office/officeart/2008/layout/NameandTitleOrganizationalChart"/>
    <dgm:cxn modelId="{71A1CA24-7D09-457A-9C0D-ED74A5E5C990}" type="presOf" srcId="{8652BE17-D004-4CC6-B807-E2D95EC86996}" destId="{A10FE916-7B53-4D9E-A7DC-A5B06A45FBB4}" srcOrd="0" destOrd="0" presId="urn:microsoft.com/office/officeart/2008/layout/NameandTitleOrganizationalChart"/>
    <dgm:cxn modelId="{B7450D2F-DF9A-40AC-860A-2423AD2887C1}" type="presOf" srcId="{07BDEE94-AC61-4C81-AD1F-3468F4BD93E0}" destId="{BCB9B202-787C-4693-8CF2-18C76EA756CD}" srcOrd="1" destOrd="0" presId="urn:microsoft.com/office/officeart/2008/layout/NameandTitleOrganizationalChart"/>
    <dgm:cxn modelId="{E1ADA539-B3F9-44F4-8537-4CD33DE8E1D1}" type="presOf" srcId="{AA2A5FA4-B4A2-4301-8548-08F07B305708}" destId="{0180E633-0008-4899-9437-F47B8A595FEB}" srcOrd="0" destOrd="0" presId="urn:microsoft.com/office/officeart/2008/layout/NameandTitleOrganizationalChart"/>
    <dgm:cxn modelId="{8C9B8C3F-DE4B-4828-9DE3-8118AF87B803}" type="presOf" srcId="{8A2719BF-6C8B-4AB5-A4FD-7B6A0F797C1F}" destId="{E1213268-F2AD-4C1A-9061-99A227AD9CFF}" srcOrd="0" destOrd="0" presId="urn:microsoft.com/office/officeart/2008/layout/NameandTitleOrganizationalChart"/>
    <dgm:cxn modelId="{AAE4C75F-CEB7-4E3F-9EC4-09FB7369FD38}" type="presOf" srcId="{6A91B3ED-1A53-4675-B272-FA63AF1235BF}" destId="{8EC78786-39DF-450B-A15B-6ECEC04F19EE}" srcOrd="0" destOrd="0" presId="urn:microsoft.com/office/officeart/2008/layout/NameandTitleOrganizationalChart"/>
    <dgm:cxn modelId="{BA99596E-14D9-4CDE-98C8-840C12C0E5B0}" type="presOf" srcId="{77F6EE72-FE6B-44AD-A33D-CADAE773453E}" destId="{05CC67D8-50B7-44E8-8B82-0014FB157CF6}" srcOrd="0" destOrd="0" presId="urn:microsoft.com/office/officeart/2008/layout/NameandTitleOrganizationalChart"/>
    <dgm:cxn modelId="{102CBF72-39D2-4B82-B310-84CD62EA7AA4}" srcId="{6A91B3ED-1A53-4675-B272-FA63AF1235BF}" destId="{77F6EE72-FE6B-44AD-A33D-CADAE773453E}" srcOrd="2" destOrd="0" parTransId="{8652BE17-D004-4CC6-B807-E2D95EC86996}" sibTransId="{54B02AA1-5672-4EB2-8BA0-16FC29A6F712}"/>
    <dgm:cxn modelId="{6091CA89-6E99-4249-98CC-B6972895AEE4}" type="presOf" srcId="{707E7864-BAEB-4B68-9DE7-312787094485}" destId="{AD4C1936-BB0C-49B2-9611-9786AE936058}" srcOrd="0" destOrd="0" presId="urn:microsoft.com/office/officeart/2008/layout/NameandTitleOrganizationalChart"/>
    <dgm:cxn modelId="{F438A192-DA28-4243-ADB1-CE118AF535BB}" type="presOf" srcId="{A5193CD1-EDCC-43CD-B2E6-78741365850D}" destId="{9BC4C96C-24EE-49E0-8F6D-BCFA8D7F06F9}" srcOrd="0" destOrd="0" presId="urn:microsoft.com/office/officeart/2008/layout/NameandTitleOrganizationalChart"/>
    <dgm:cxn modelId="{28117593-6B6D-439C-95F7-798681B809F4}" srcId="{6A91B3ED-1A53-4675-B272-FA63AF1235BF}" destId="{AA2A5FA4-B4A2-4301-8548-08F07B305708}" srcOrd="0" destOrd="0" parTransId="{707E7864-BAEB-4B68-9DE7-312787094485}" sibTransId="{C7E575C7-ED85-422B-B2BE-9777A7C71B7C}"/>
    <dgm:cxn modelId="{30D5429E-7BA7-46E6-9782-53040D964C44}" type="presOf" srcId="{77F6EE72-FE6B-44AD-A33D-CADAE773453E}" destId="{9C302244-4B26-4581-BD7E-C5E177F1D3E9}" srcOrd="1" destOrd="0" presId="urn:microsoft.com/office/officeart/2008/layout/NameandTitleOrganizationalChart"/>
    <dgm:cxn modelId="{588E36B4-937B-4CD7-B0B5-EB022181F645}" srcId="{EFDB2ACF-CC5D-49B6-AD85-21266E977667}" destId="{6A91B3ED-1A53-4675-B272-FA63AF1235BF}" srcOrd="0" destOrd="0" parTransId="{43F034A6-E045-42E2-8875-1D29A253A415}" sibTransId="{8A2719BF-6C8B-4AB5-A4FD-7B6A0F797C1F}"/>
    <dgm:cxn modelId="{FB9930D1-0F62-435E-9A4F-8410F4601BD5}" type="presOf" srcId="{EFDB2ACF-CC5D-49B6-AD85-21266E977667}" destId="{B900E1F5-A049-4FA6-9DAE-D527A41F8640}" srcOrd="0" destOrd="0" presId="urn:microsoft.com/office/officeart/2008/layout/NameandTitleOrganizationalChart"/>
    <dgm:cxn modelId="{629E14D6-9CF3-4F98-BB18-14E08A504373}" type="presOf" srcId="{88A876FE-A53F-448E-9A6A-AD3999C8159F}" destId="{7389814B-A5F3-4425-B594-3F2542CBA61C}" srcOrd="0" destOrd="0" presId="urn:microsoft.com/office/officeart/2008/layout/NameandTitleOrganizationalChart"/>
    <dgm:cxn modelId="{B38F7CFE-96FE-4920-9701-6046C597BB7B}" srcId="{6A91B3ED-1A53-4675-B272-FA63AF1235BF}" destId="{07BDEE94-AC61-4C81-AD1F-3468F4BD93E0}" srcOrd="1" destOrd="0" parTransId="{88A876FE-A53F-448E-9A6A-AD3999C8159F}" sibTransId="{A5193CD1-EDCC-43CD-B2E6-78741365850D}"/>
    <dgm:cxn modelId="{0F82F2B9-84EC-4CA2-83DF-47AFE9CE1EDA}" type="presParOf" srcId="{B900E1F5-A049-4FA6-9DAE-D527A41F8640}" destId="{D90B89AE-F6BC-42BA-9463-A3CB2D428B15}" srcOrd="0" destOrd="0" presId="urn:microsoft.com/office/officeart/2008/layout/NameandTitleOrganizationalChart"/>
    <dgm:cxn modelId="{FD004166-A60B-42B9-8784-2D12F89E0E04}" type="presParOf" srcId="{D90B89AE-F6BC-42BA-9463-A3CB2D428B15}" destId="{1B25AD14-860A-4A79-B7EB-4ED4C00B147E}" srcOrd="0" destOrd="0" presId="urn:microsoft.com/office/officeart/2008/layout/NameandTitleOrganizationalChart"/>
    <dgm:cxn modelId="{B94121CE-0D2A-406F-AFFD-D8310A3A0C23}" type="presParOf" srcId="{1B25AD14-860A-4A79-B7EB-4ED4C00B147E}" destId="{8EC78786-39DF-450B-A15B-6ECEC04F19EE}" srcOrd="0" destOrd="0" presId="urn:microsoft.com/office/officeart/2008/layout/NameandTitleOrganizationalChart"/>
    <dgm:cxn modelId="{49B8F2F4-B6BA-4482-9D67-D07AAF70A948}" type="presParOf" srcId="{1B25AD14-860A-4A79-B7EB-4ED4C00B147E}" destId="{E1213268-F2AD-4C1A-9061-99A227AD9CFF}" srcOrd="1" destOrd="0" presId="urn:microsoft.com/office/officeart/2008/layout/NameandTitleOrganizationalChart"/>
    <dgm:cxn modelId="{0A311F6C-D675-4BEB-AB82-23D52F039302}" type="presParOf" srcId="{1B25AD14-860A-4A79-B7EB-4ED4C00B147E}" destId="{F3FCB3B5-AD5A-4D15-9D83-9278BCB3366F}" srcOrd="2" destOrd="0" presId="urn:microsoft.com/office/officeart/2008/layout/NameandTitleOrganizationalChart"/>
    <dgm:cxn modelId="{B6787ACA-F598-45C7-B358-DE62B89BB100}" type="presParOf" srcId="{D90B89AE-F6BC-42BA-9463-A3CB2D428B15}" destId="{6602B069-8A3C-4531-B40F-2A08D9D2BF07}" srcOrd="1" destOrd="0" presId="urn:microsoft.com/office/officeart/2008/layout/NameandTitleOrganizationalChart"/>
    <dgm:cxn modelId="{FCAFE121-DA94-4EE3-A44B-F8BC948622FC}" type="presParOf" srcId="{6602B069-8A3C-4531-B40F-2A08D9D2BF07}" destId="{7389814B-A5F3-4425-B594-3F2542CBA61C}" srcOrd="0" destOrd="0" presId="urn:microsoft.com/office/officeart/2008/layout/NameandTitleOrganizationalChart"/>
    <dgm:cxn modelId="{1BCDC2C8-E732-4783-86A4-C5733B82D735}" type="presParOf" srcId="{6602B069-8A3C-4531-B40F-2A08D9D2BF07}" destId="{870A9255-ECC5-4B3D-9681-7FDF2A0C405D}" srcOrd="1" destOrd="0" presId="urn:microsoft.com/office/officeart/2008/layout/NameandTitleOrganizationalChart"/>
    <dgm:cxn modelId="{C3B2FACD-ADBF-48F1-A737-7037B42540F3}" type="presParOf" srcId="{870A9255-ECC5-4B3D-9681-7FDF2A0C405D}" destId="{4A50E312-4422-4938-969C-DFB2E298B556}" srcOrd="0" destOrd="0" presId="urn:microsoft.com/office/officeart/2008/layout/NameandTitleOrganizationalChart"/>
    <dgm:cxn modelId="{8FEF514E-4DC4-407A-97B3-351FA0541672}" type="presParOf" srcId="{4A50E312-4422-4938-969C-DFB2E298B556}" destId="{222CE0F7-5081-40D2-8683-C1DEB369CC48}" srcOrd="0" destOrd="0" presId="urn:microsoft.com/office/officeart/2008/layout/NameandTitleOrganizationalChart"/>
    <dgm:cxn modelId="{2D3F8FEA-A473-4629-AC7E-6A8D0BEE5655}" type="presParOf" srcId="{4A50E312-4422-4938-969C-DFB2E298B556}" destId="{9BC4C96C-24EE-49E0-8F6D-BCFA8D7F06F9}" srcOrd="1" destOrd="0" presId="urn:microsoft.com/office/officeart/2008/layout/NameandTitleOrganizationalChart"/>
    <dgm:cxn modelId="{ECF9F051-3287-429C-8076-580C88BE41A6}" type="presParOf" srcId="{4A50E312-4422-4938-969C-DFB2E298B556}" destId="{BCB9B202-787C-4693-8CF2-18C76EA756CD}" srcOrd="2" destOrd="0" presId="urn:microsoft.com/office/officeart/2008/layout/NameandTitleOrganizationalChart"/>
    <dgm:cxn modelId="{75C3E965-A694-4235-A213-AF46BA1F148B}" type="presParOf" srcId="{870A9255-ECC5-4B3D-9681-7FDF2A0C405D}" destId="{2957261B-18AB-4F95-B5C6-31195F0713A5}" srcOrd="1" destOrd="0" presId="urn:microsoft.com/office/officeart/2008/layout/NameandTitleOrganizationalChart"/>
    <dgm:cxn modelId="{34C37D29-B38E-4D68-9D56-D5CAAEB9C383}" type="presParOf" srcId="{870A9255-ECC5-4B3D-9681-7FDF2A0C405D}" destId="{B0D6D957-093E-4C04-A115-1E9CD6CEA012}" srcOrd="2" destOrd="0" presId="urn:microsoft.com/office/officeart/2008/layout/NameandTitleOrganizationalChart"/>
    <dgm:cxn modelId="{F84E343F-0391-474B-B942-681B7D3AAEAE}" type="presParOf" srcId="{6602B069-8A3C-4531-B40F-2A08D9D2BF07}" destId="{A10FE916-7B53-4D9E-A7DC-A5B06A45FBB4}" srcOrd="2" destOrd="0" presId="urn:microsoft.com/office/officeart/2008/layout/NameandTitleOrganizationalChart"/>
    <dgm:cxn modelId="{9164D1F0-AFAD-469D-8BA3-A7877F052C7B}" type="presParOf" srcId="{6602B069-8A3C-4531-B40F-2A08D9D2BF07}" destId="{66AE8BCA-7D2F-412B-9376-EC20DFE703A7}" srcOrd="3" destOrd="0" presId="urn:microsoft.com/office/officeart/2008/layout/NameandTitleOrganizationalChart"/>
    <dgm:cxn modelId="{896469C7-DC67-4522-ACFE-64E8C9BF8F69}" type="presParOf" srcId="{66AE8BCA-7D2F-412B-9376-EC20DFE703A7}" destId="{632CFB1E-9D79-4851-9B29-7869D4AAE1C1}" srcOrd="0" destOrd="0" presId="urn:microsoft.com/office/officeart/2008/layout/NameandTitleOrganizationalChart"/>
    <dgm:cxn modelId="{3D2CBDAB-56FB-4BEE-9875-6B8D0C2BBA21}" type="presParOf" srcId="{632CFB1E-9D79-4851-9B29-7869D4AAE1C1}" destId="{05CC67D8-50B7-44E8-8B82-0014FB157CF6}" srcOrd="0" destOrd="0" presId="urn:microsoft.com/office/officeart/2008/layout/NameandTitleOrganizationalChart"/>
    <dgm:cxn modelId="{F543248E-8A49-4B5D-A982-093188BB9F04}" type="presParOf" srcId="{632CFB1E-9D79-4851-9B29-7869D4AAE1C1}" destId="{A703D33E-8B50-4EDD-8C96-DDA0D332F05F}" srcOrd="1" destOrd="0" presId="urn:microsoft.com/office/officeart/2008/layout/NameandTitleOrganizationalChart"/>
    <dgm:cxn modelId="{CC094C3F-6869-4092-AB7C-6C43997A2D20}" type="presParOf" srcId="{632CFB1E-9D79-4851-9B29-7869D4AAE1C1}" destId="{9C302244-4B26-4581-BD7E-C5E177F1D3E9}" srcOrd="2" destOrd="0" presId="urn:microsoft.com/office/officeart/2008/layout/NameandTitleOrganizationalChart"/>
    <dgm:cxn modelId="{7ED6A66B-94A7-4C02-B0A5-0611DBC87E80}" type="presParOf" srcId="{66AE8BCA-7D2F-412B-9376-EC20DFE703A7}" destId="{AAD645AC-C239-4A59-8A44-3B53B59B52FE}" srcOrd="1" destOrd="0" presId="urn:microsoft.com/office/officeart/2008/layout/NameandTitleOrganizationalChart"/>
    <dgm:cxn modelId="{B23EC57F-7C93-44D5-89A5-26899CE9BAE1}" type="presParOf" srcId="{66AE8BCA-7D2F-412B-9376-EC20DFE703A7}" destId="{37E72279-D6DA-45CB-BF58-F5061F319DC7}" srcOrd="2" destOrd="0" presId="urn:microsoft.com/office/officeart/2008/layout/NameandTitleOrganizationalChart"/>
    <dgm:cxn modelId="{98991C80-CA43-4B24-A0BA-1DCC2F1E4F11}" type="presParOf" srcId="{D90B89AE-F6BC-42BA-9463-A3CB2D428B15}" destId="{C2C853D5-C475-43C2-89D0-451302F9915A}" srcOrd="2" destOrd="0" presId="urn:microsoft.com/office/officeart/2008/layout/NameandTitleOrganizationalChart"/>
    <dgm:cxn modelId="{1286DED0-99BB-49E5-9A61-4265180D906F}" type="presParOf" srcId="{C2C853D5-C475-43C2-89D0-451302F9915A}" destId="{AD4C1936-BB0C-49B2-9611-9786AE936058}" srcOrd="0" destOrd="0" presId="urn:microsoft.com/office/officeart/2008/layout/NameandTitleOrganizationalChart"/>
    <dgm:cxn modelId="{276497EB-5E13-448A-8C10-5EE8BA8B2842}" type="presParOf" srcId="{C2C853D5-C475-43C2-89D0-451302F9915A}" destId="{2EFF7D8E-67A3-4FB9-80E7-09F5DD000E07}" srcOrd="1" destOrd="0" presId="urn:microsoft.com/office/officeart/2008/layout/NameandTitleOrganizationalChart"/>
    <dgm:cxn modelId="{8A159E0D-13E1-4877-8B3D-914A411A3724}" type="presParOf" srcId="{2EFF7D8E-67A3-4FB9-80E7-09F5DD000E07}" destId="{F76909AE-F4C4-4A0F-9F48-17C34BD8EBAD}" srcOrd="0" destOrd="0" presId="urn:microsoft.com/office/officeart/2008/layout/NameandTitleOrganizationalChart"/>
    <dgm:cxn modelId="{F300CFDC-65E7-4186-8D2F-2A88B0784A28}" type="presParOf" srcId="{F76909AE-F4C4-4A0F-9F48-17C34BD8EBAD}" destId="{0180E633-0008-4899-9437-F47B8A595FEB}" srcOrd="0" destOrd="0" presId="urn:microsoft.com/office/officeart/2008/layout/NameandTitleOrganizationalChart"/>
    <dgm:cxn modelId="{CBD40587-4063-4ADB-A23D-AECF3D5BAB5D}" type="presParOf" srcId="{F76909AE-F4C4-4A0F-9F48-17C34BD8EBAD}" destId="{944C6867-1BE2-44C6-A4B0-B4745C1AE792}" srcOrd="1" destOrd="0" presId="urn:microsoft.com/office/officeart/2008/layout/NameandTitleOrganizationalChart"/>
    <dgm:cxn modelId="{A10D113F-3F71-4759-9B91-E661A34C72DF}" type="presParOf" srcId="{F76909AE-F4C4-4A0F-9F48-17C34BD8EBAD}" destId="{59BB30A8-AAB3-4DFA-86B9-640A7A4DAED6}" srcOrd="2" destOrd="0" presId="urn:microsoft.com/office/officeart/2008/layout/NameandTitleOrganizationalChart"/>
    <dgm:cxn modelId="{2E563973-3495-4ED4-971E-728166091820}" type="presParOf" srcId="{2EFF7D8E-67A3-4FB9-80E7-09F5DD000E07}" destId="{1A755E81-F5A9-4F89-A6BD-2197B060EA5D}" srcOrd="1" destOrd="0" presId="urn:microsoft.com/office/officeart/2008/layout/NameandTitleOrganizationalChart"/>
    <dgm:cxn modelId="{9F6692B0-224D-4CAC-8742-4CB694B8368B}" type="presParOf" srcId="{2EFF7D8E-67A3-4FB9-80E7-09F5DD000E07}" destId="{54C856B9-AF19-4E93-9531-270F1D482CF6}" srcOrd="2" destOrd="0" presId="urn:microsoft.com/office/officeart/2008/layout/NameandTitleOrganizationalChart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28BE03F-9F0B-4D1D-81B1-485DB0BA4F25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0628F2B-8DF5-4558-ADD9-0BBD466EC1F4}">
      <dgm:prSet/>
      <dgm:spPr/>
      <dgm:t>
        <a:bodyPr/>
        <a:lstStyle/>
        <a:p>
          <a:r>
            <a:rPr lang="en-CA"/>
            <a:t>Option 1 – Newspaper advertisements</a:t>
          </a:r>
          <a:endParaRPr lang="en-US"/>
        </a:p>
      </dgm:t>
    </dgm:pt>
    <dgm:pt modelId="{F35D999E-2502-418C-BD41-67A57BDE5735}" type="parTrans" cxnId="{2FE856D7-B2D9-404B-A9E8-4E442F8C2A5A}">
      <dgm:prSet/>
      <dgm:spPr/>
      <dgm:t>
        <a:bodyPr/>
        <a:lstStyle/>
        <a:p>
          <a:endParaRPr lang="en-US"/>
        </a:p>
      </dgm:t>
    </dgm:pt>
    <dgm:pt modelId="{EDE7B311-970F-4B84-B711-C28040EA56F6}" type="sibTrans" cxnId="{2FE856D7-B2D9-404B-A9E8-4E442F8C2A5A}">
      <dgm:prSet/>
      <dgm:spPr/>
      <dgm:t>
        <a:bodyPr/>
        <a:lstStyle/>
        <a:p>
          <a:endParaRPr lang="en-US"/>
        </a:p>
      </dgm:t>
    </dgm:pt>
    <dgm:pt modelId="{5ABBA202-B511-4959-A07E-429F90F5BCA5}">
      <dgm:prSet/>
      <dgm:spPr/>
      <dgm:t>
        <a:bodyPr/>
        <a:lstStyle/>
        <a:p>
          <a:r>
            <a:rPr lang="en-CA"/>
            <a:t>Follow the old requirements</a:t>
          </a:r>
          <a:endParaRPr lang="en-US"/>
        </a:p>
      </dgm:t>
    </dgm:pt>
    <dgm:pt modelId="{682A5A56-3B70-4BDA-8692-E39FFF4409E2}" type="parTrans" cxnId="{AC01AD94-2C03-455E-8629-E49E24A6C9AD}">
      <dgm:prSet/>
      <dgm:spPr/>
      <dgm:t>
        <a:bodyPr/>
        <a:lstStyle/>
        <a:p>
          <a:endParaRPr lang="en-US"/>
        </a:p>
      </dgm:t>
    </dgm:pt>
    <dgm:pt modelId="{C9569303-688A-4268-AA5A-A3F7C2A5EF67}" type="sibTrans" cxnId="{AC01AD94-2C03-455E-8629-E49E24A6C9AD}">
      <dgm:prSet/>
      <dgm:spPr/>
      <dgm:t>
        <a:bodyPr/>
        <a:lstStyle/>
        <a:p>
          <a:endParaRPr lang="en-US"/>
        </a:p>
      </dgm:t>
    </dgm:pt>
    <dgm:pt modelId="{924D856C-37AB-4EBF-9E62-A91E9C38032C}">
      <dgm:prSet/>
      <dgm:spPr/>
      <dgm:t>
        <a:bodyPr/>
        <a:lstStyle/>
        <a:p>
          <a:r>
            <a:rPr lang="en-CA"/>
            <a:t>Notice (40 cm</a:t>
          </a:r>
          <a:r>
            <a:rPr lang="en-CA" baseline="30000"/>
            <a:t>2</a:t>
          </a:r>
          <a:r>
            <a:rPr lang="en-CA"/>
            <a:t>) placed twice in a two-week period</a:t>
          </a:r>
          <a:endParaRPr lang="en-US"/>
        </a:p>
      </dgm:t>
    </dgm:pt>
    <dgm:pt modelId="{32BEAD58-2764-44D5-B5F9-34F00C8EE771}" type="parTrans" cxnId="{4378E4FF-779D-463D-A726-3A2F2B928AAD}">
      <dgm:prSet/>
      <dgm:spPr/>
      <dgm:t>
        <a:bodyPr/>
        <a:lstStyle/>
        <a:p>
          <a:endParaRPr lang="en-US"/>
        </a:p>
      </dgm:t>
    </dgm:pt>
    <dgm:pt modelId="{392E8960-CAA9-44A6-AF5D-8157D8003911}" type="sibTrans" cxnId="{4378E4FF-779D-463D-A726-3A2F2B928AAD}">
      <dgm:prSet/>
      <dgm:spPr/>
      <dgm:t>
        <a:bodyPr/>
        <a:lstStyle/>
        <a:p>
          <a:endParaRPr lang="en-US"/>
        </a:p>
      </dgm:t>
    </dgm:pt>
    <dgm:pt modelId="{CB3F92CF-3AC4-41D5-B595-BFC15A152E04}">
      <dgm:prSet/>
      <dgm:spPr/>
      <dgm:t>
        <a:bodyPr/>
        <a:lstStyle/>
        <a:p>
          <a:r>
            <a:rPr lang="en-CA"/>
            <a:t>Option 2 – Digital advertisements</a:t>
          </a:r>
          <a:endParaRPr lang="en-US"/>
        </a:p>
      </dgm:t>
    </dgm:pt>
    <dgm:pt modelId="{53739782-FF09-4210-95C2-3C777FA61EA2}" type="parTrans" cxnId="{C587A866-8E45-44DF-AAC0-E9A7C3289E54}">
      <dgm:prSet/>
      <dgm:spPr/>
      <dgm:t>
        <a:bodyPr/>
        <a:lstStyle/>
        <a:p>
          <a:endParaRPr lang="en-US"/>
        </a:p>
      </dgm:t>
    </dgm:pt>
    <dgm:pt modelId="{BCF1CA97-D0FA-433E-AF44-434814BDF2E2}" type="sibTrans" cxnId="{C587A866-8E45-44DF-AAC0-E9A7C3289E54}">
      <dgm:prSet/>
      <dgm:spPr/>
      <dgm:t>
        <a:bodyPr/>
        <a:lstStyle/>
        <a:p>
          <a:endParaRPr lang="en-US"/>
        </a:p>
      </dgm:t>
    </dgm:pt>
    <dgm:pt modelId="{B7AE95A6-EE7B-46FB-BF82-E8F7284DFEF3}">
      <dgm:prSet/>
      <dgm:spPr/>
      <dgm:t>
        <a:bodyPr/>
        <a:lstStyle/>
        <a:p>
          <a:r>
            <a:rPr lang="en-CA"/>
            <a:t>Notice placed in digital news media for a minimum of 3 days/week for 2 consecutive weeks</a:t>
          </a:r>
          <a:endParaRPr lang="en-US"/>
        </a:p>
      </dgm:t>
    </dgm:pt>
    <dgm:pt modelId="{2E29D85D-6E00-4004-8061-7753B34AC53C}" type="parTrans" cxnId="{9A4E337F-69F9-4AF2-838E-D9E65EC88748}">
      <dgm:prSet/>
      <dgm:spPr/>
      <dgm:t>
        <a:bodyPr/>
        <a:lstStyle/>
        <a:p>
          <a:endParaRPr lang="en-US"/>
        </a:p>
      </dgm:t>
    </dgm:pt>
    <dgm:pt modelId="{13FE6467-6A26-47D1-BD26-289F88DAC88E}" type="sibTrans" cxnId="{9A4E337F-69F9-4AF2-838E-D9E65EC88748}">
      <dgm:prSet/>
      <dgm:spPr/>
      <dgm:t>
        <a:bodyPr/>
        <a:lstStyle/>
        <a:p>
          <a:endParaRPr lang="en-US"/>
        </a:p>
      </dgm:t>
    </dgm:pt>
    <dgm:pt modelId="{F7B2C598-326D-4773-A366-7EDD0A023CE4}">
      <dgm:prSet/>
      <dgm:spPr/>
      <dgm:t>
        <a:bodyPr/>
        <a:lstStyle/>
        <a:p>
          <a:r>
            <a:rPr lang="en-CA"/>
            <a:t>Digital news media does not include social media or social networking sites</a:t>
          </a:r>
          <a:endParaRPr lang="en-US"/>
        </a:p>
      </dgm:t>
    </dgm:pt>
    <dgm:pt modelId="{1355E070-1C8C-4D06-BF82-FD2B2AAFA20D}" type="parTrans" cxnId="{2A969DFE-CA1C-4E96-9AE3-FD5D473EB34A}">
      <dgm:prSet/>
      <dgm:spPr/>
      <dgm:t>
        <a:bodyPr/>
        <a:lstStyle/>
        <a:p>
          <a:endParaRPr lang="en-US"/>
        </a:p>
      </dgm:t>
    </dgm:pt>
    <dgm:pt modelId="{5BC7EABF-2DBE-4E5E-BC4B-DFA347FD51AA}" type="sibTrans" cxnId="{2A969DFE-CA1C-4E96-9AE3-FD5D473EB34A}">
      <dgm:prSet/>
      <dgm:spPr/>
      <dgm:t>
        <a:bodyPr/>
        <a:lstStyle/>
        <a:p>
          <a:endParaRPr lang="en-US"/>
        </a:p>
      </dgm:t>
    </dgm:pt>
    <dgm:pt modelId="{180395A2-3E63-4D0D-AD05-5B689761B8DF}">
      <dgm:prSet/>
      <dgm:spPr/>
      <dgm:t>
        <a:bodyPr/>
        <a:lstStyle/>
        <a:p>
          <a:r>
            <a:rPr lang="en-CA"/>
            <a:t>Notice must include a link to a website where the PMP can be accessed</a:t>
          </a:r>
          <a:endParaRPr lang="en-US"/>
        </a:p>
      </dgm:t>
    </dgm:pt>
    <dgm:pt modelId="{DAD33244-B703-4913-AF56-23BAD18555D4}" type="parTrans" cxnId="{5F78CB58-2F07-4464-963C-F9D854672F8D}">
      <dgm:prSet/>
      <dgm:spPr/>
      <dgm:t>
        <a:bodyPr/>
        <a:lstStyle/>
        <a:p>
          <a:endParaRPr lang="en-US"/>
        </a:p>
      </dgm:t>
    </dgm:pt>
    <dgm:pt modelId="{1A9632C6-3C1D-41EB-91A0-006C35AE226A}" type="sibTrans" cxnId="{5F78CB58-2F07-4464-963C-F9D854672F8D}">
      <dgm:prSet/>
      <dgm:spPr/>
      <dgm:t>
        <a:bodyPr/>
        <a:lstStyle/>
        <a:p>
          <a:endParaRPr lang="en-US"/>
        </a:p>
      </dgm:t>
    </dgm:pt>
    <dgm:pt modelId="{65A88448-0315-46CF-A7D3-F5FFD269D1FD}">
      <dgm:prSet/>
      <dgm:spPr/>
      <dgm:t>
        <a:bodyPr/>
        <a:lstStyle/>
        <a:p>
          <a:r>
            <a:rPr lang="en-CA" dirty="0"/>
            <a:t>Option 3 – Public consultation plan approval</a:t>
          </a:r>
          <a:endParaRPr lang="en-US" dirty="0"/>
        </a:p>
      </dgm:t>
    </dgm:pt>
    <dgm:pt modelId="{1931F63B-7E61-4DE2-9EAE-AEF8FE469A4C}" type="parTrans" cxnId="{B954CA7D-B87B-48F3-B7FF-D71D1343F616}">
      <dgm:prSet/>
      <dgm:spPr/>
      <dgm:t>
        <a:bodyPr/>
        <a:lstStyle/>
        <a:p>
          <a:endParaRPr lang="en-US"/>
        </a:p>
      </dgm:t>
    </dgm:pt>
    <dgm:pt modelId="{CF3176B9-A51F-4CF5-B809-394B18AA14C1}" type="sibTrans" cxnId="{B954CA7D-B87B-48F3-B7FF-D71D1343F616}">
      <dgm:prSet/>
      <dgm:spPr/>
      <dgm:t>
        <a:bodyPr/>
        <a:lstStyle/>
        <a:p>
          <a:endParaRPr lang="en-US"/>
        </a:p>
      </dgm:t>
    </dgm:pt>
    <dgm:pt modelId="{9E5B97BB-3784-4DC8-AD69-AB68C2AEA16F}">
      <dgm:prSet/>
      <dgm:spPr/>
      <dgm:t>
        <a:bodyPr/>
        <a:lstStyle/>
        <a:p>
          <a:r>
            <a:rPr lang="en-CA" dirty="0"/>
            <a:t>Send your public consultation plan to </a:t>
          </a:r>
          <a:r>
            <a:rPr lang="en-CA" dirty="0">
              <a:hlinkClick xmlns:r="http://schemas.openxmlformats.org/officeDocument/2006/relationships" r:id="rId1"/>
            </a:rPr>
            <a:t>IPMPBC@gov.bc.ca</a:t>
          </a:r>
          <a:r>
            <a:rPr lang="en-CA" dirty="0"/>
            <a:t> for approval </a:t>
          </a:r>
          <a:endParaRPr lang="en-US" dirty="0"/>
        </a:p>
      </dgm:t>
    </dgm:pt>
    <dgm:pt modelId="{5FBB5E7A-6D8D-4A76-8886-2AE00F724783}" type="parTrans" cxnId="{F8605616-07C7-43CF-A336-46C13DF43F50}">
      <dgm:prSet/>
      <dgm:spPr/>
      <dgm:t>
        <a:bodyPr/>
        <a:lstStyle/>
        <a:p>
          <a:endParaRPr lang="en-US"/>
        </a:p>
      </dgm:t>
    </dgm:pt>
    <dgm:pt modelId="{D1399DD8-CCBA-4B72-93CF-5833C99CA7C1}" type="sibTrans" cxnId="{F8605616-07C7-43CF-A336-46C13DF43F50}">
      <dgm:prSet/>
      <dgm:spPr/>
      <dgm:t>
        <a:bodyPr/>
        <a:lstStyle/>
        <a:p>
          <a:endParaRPr lang="en-US"/>
        </a:p>
      </dgm:t>
    </dgm:pt>
    <dgm:pt modelId="{48248861-B5D8-4DDA-8C73-C308F7766A55}">
      <dgm:prSet/>
      <dgm:spPr/>
      <dgm:t>
        <a:bodyPr/>
        <a:lstStyle/>
        <a:p>
          <a:r>
            <a:rPr lang="en-CA" dirty="0"/>
            <a:t>Must have approval </a:t>
          </a:r>
          <a:r>
            <a:rPr lang="en-CA" b="1" dirty="0"/>
            <a:t>before </a:t>
          </a:r>
          <a:r>
            <a:rPr lang="en-CA" dirty="0"/>
            <a:t>publishing your first notice</a:t>
          </a:r>
          <a:endParaRPr lang="en-US" dirty="0"/>
        </a:p>
      </dgm:t>
    </dgm:pt>
    <dgm:pt modelId="{E8F0E2EE-266F-4E8A-9AD2-C0C620104B78}" type="parTrans" cxnId="{CA0338E4-D5F2-43CE-BA05-A0DB0D0678E1}">
      <dgm:prSet/>
      <dgm:spPr/>
      <dgm:t>
        <a:bodyPr/>
        <a:lstStyle/>
        <a:p>
          <a:endParaRPr lang="en-US"/>
        </a:p>
      </dgm:t>
    </dgm:pt>
    <dgm:pt modelId="{FBC3C374-3770-493E-A54A-A66C82389CAC}" type="sibTrans" cxnId="{CA0338E4-D5F2-43CE-BA05-A0DB0D0678E1}">
      <dgm:prSet/>
      <dgm:spPr/>
      <dgm:t>
        <a:bodyPr/>
        <a:lstStyle/>
        <a:p>
          <a:endParaRPr lang="en-US"/>
        </a:p>
      </dgm:t>
    </dgm:pt>
    <dgm:pt modelId="{4932D8C6-CF11-4245-967C-645C7057CCFC}" type="pres">
      <dgm:prSet presAssocID="{B28BE03F-9F0B-4D1D-81B1-485DB0BA4F25}" presName="linear" presStyleCnt="0">
        <dgm:presLayoutVars>
          <dgm:dir/>
          <dgm:animLvl val="lvl"/>
          <dgm:resizeHandles val="exact"/>
        </dgm:presLayoutVars>
      </dgm:prSet>
      <dgm:spPr/>
    </dgm:pt>
    <dgm:pt modelId="{96D15646-7500-45E9-A245-E8987E82A56E}" type="pres">
      <dgm:prSet presAssocID="{A0628F2B-8DF5-4558-ADD9-0BBD466EC1F4}" presName="parentLin" presStyleCnt="0"/>
      <dgm:spPr/>
    </dgm:pt>
    <dgm:pt modelId="{E5CF0A97-63D8-4BA2-ACA6-FA37A81A2C29}" type="pres">
      <dgm:prSet presAssocID="{A0628F2B-8DF5-4558-ADD9-0BBD466EC1F4}" presName="parentLeftMargin" presStyleLbl="node1" presStyleIdx="0" presStyleCnt="3"/>
      <dgm:spPr/>
    </dgm:pt>
    <dgm:pt modelId="{7D9AE846-3772-4EC1-A694-BE7EA3FFDD16}" type="pres">
      <dgm:prSet presAssocID="{A0628F2B-8DF5-4558-ADD9-0BBD466EC1F4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0566F3D-440F-44EA-8322-517E7E32222C}" type="pres">
      <dgm:prSet presAssocID="{A0628F2B-8DF5-4558-ADD9-0BBD466EC1F4}" presName="negativeSpace" presStyleCnt="0"/>
      <dgm:spPr/>
    </dgm:pt>
    <dgm:pt modelId="{F5FC9674-09A2-49E2-80C6-2EA25AF55388}" type="pres">
      <dgm:prSet presAssocID="{A0628F2B-8DF5-4558-ADD9-0BBD466EC1F4}" presName="childText" presStyleLbl="conFgAcc1" presStyleIdx="0" presStyleCnt="3">
        <dgm:presLayoutVars>
          <dgm:bulletEnabled val="1"/>
        </dgm:presLayoutVars>
      </dgm:prSet>
      <dgm:spPr/>
    </dgm:pt>
    <dgm:pt modelId="{4FF69C43-6DD5-48E0-BC10-953D211ACC3E}" type="pres">
      <dgm:prSet presAssocID="{EDE7B311-970F-4B84-B711-C28040EA56F6}" presName="spaceBetweenRectangles" presStyleCnt="0"/>
      <dgm:spPr/>
    </dgm:pt>
    <dgm:pt modelId="{A0CFF721-11A7-431E-BCAD-4C58248B67BA}" type="pres">
      <dgm:prSet presAssocID="{CB3F92CF-3AC4-41D5-B595-BFC15A152E04}" presName="parentLin" presStyleCnt="0"/>
      <dgm:spPr/>
    </dgm:pt>
    <dgm:pt modelId="{F1E3643B-B529-4EAA-92B2-7BDF09F0F313}" type="pres">
      <dgm:prSet presAssocID="{CB3F92CF-3AC4-41D5-B595-BFC15A152E04}" presName="parentLeftMargin" presStyleLbl="node1" presStyleIdx="0" presStyleCnt="3"/>
      <dgm:spPr/>
    </dgm:pt>
    <dgm:pt modelId="{81F5FCB0-2178-45F1-A7A9-1E3ABE7634B3}" type="pres">
      <dgm:prSet presAssocID="{CB3F92CF-3AC4-41D5-B595-BFC15A152E04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86BAAFFF-0EC5-4AB7-A2D1-D11CE3CF231A}" type="pres">
      <dgm:prSet presAssocID="{CB3F92CF-3AC4-41D5-B595-BFC15A152E04}" presName="negativeSpace" presStyleCnt="0"/>
      <dgm:spPr/>
    </dgm:pt>
    <dgm:pt modelId="{EA87419C-A224-4D32-BE32-CD2A7FB8249A}" type="pres">
      <dgm:prSet presAssocID="{CB3F92CF-3AC4-41D5-B595-BFC15A152E04}" presName="childText" presStyleLbl="conFgAcc1" presStyleIdx="1" presStyleCnt="3">
        <dgm:presLayoutVars>
          <dgm:bulletEnabled val="1"/>
        </dgm:presLayoutVars>
      </dgm:prSet>
      <dgm:spPr/>
    </dgm:pt>
    <dgm:pt modelId="{C80C7860-8057-4CDA-90FA-BE481F6229C9}" type="pres">
      <dgm:prSet presAssocID="{BCF1CA97-D0FA-433E-AF44-434814BDF2E2}" presName="spaceBetweenRectangles" presStyleCnt="0"/>
      <dgm:spPr/>
    </dgm:pt>
    <dgm:pt modelId="{E9BB2B65-A1CD-4B89-9AF6-53E239BE0EAE}" type="pres">
      <dgm:prSet presAssocID="{65A88448-0315-46CF-A7D3-F5FFD269D1FD}" presName="parentLin" presStyleCnt="0"/>
      <dgm:spPr/>
    </dgm:pt>
    <dgm:pt modelId="{B2D02DFB-8A10-484F-BD86-411A6DB586FF}" type="pres">
      <dgm:prSet presAssocID="{65A88448-0315-46CF-A7D3-F5FFD269D1FD}" presName="parentLeftMargin" presStyleLbl="node1" presStyleIdx="1" presStyleCnt="3"/>
      <dgm:spPr/>
    </dgm:pt>
    <dgm:pt modelId="{045065DF-AB24-4274-AC26-10E06FCF60FC}" type="pres">
      <dgm:prSet presAssocID="{65A88448-0315-46CF-A7D3-F5FFD269D1FD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9F26102F-B746-4130-9333-1E7011911A7B}" type="pres">
      <dgm:prSet presAssocID="{65A88448-0315-46CF-A7D3-F5FFD269D1FD}" presName="negativeSpace" presStyleCnt="0"/>
      <dgm:spPr/>
    </dgm:pt>
    <dgm:pt modelId="{47038CDE-4D36-4FF6-A8CE-83599E22B964}" type="pres">
      <dgm:prSet presAssocID="{65A88448-0315-46CF-A7D3-F5FFD269D1FD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8605616-07C7-43CF-A336-46C13DF43F50}" srcId="{65A88448-0315-46CF-A7D3-F5FFD269D1FD}" destId="{9E5B97BB-3784-4DC8-AD69-AB68C2AEA16F}" srcOrd="0" destOrd="0" parTransId="{5FBB5E7A-6D8D-4A76-8886-2AE00F724783}" sibTransId="{D1399DD8-CCBA-4B72-93CF-5833C99CA7C1}"/>
    <dgm:cxn modelId="{1884BC16-A8F9-4AB5-B038-88F2B5BA1370}" type="presOf" srcId="{180395A2-3E63-4D0D-AD05-5B689761B8DF}" destId="{EA87419C-A224-4D32-BE32-CD2A7FB8249A}" srcOrd="0" destOrd="2" presId="urn:microsoft.com/office/officeart/2005/8/layout/list1"/>
    <dgm:cxn modelId="{95F4DD22-ADB8-4C09-993D-E87DAE6BD175}" type="presOf" srcId="{9E5B97BB-3784-4DC8-AD69-AB68C2AEA16F}" destId="{47038CDE-4D36-4FF6-A8CE-83599E22B964}" srcOrd="0" destOrd="0" presId="urn:microsoft.com/office/officeart/2005/8/layout/list1"/>
    <dgm:cxn modelId="{ECEB9263-8957-4FB1-BD88-862457BBC89D}" type="presOf" srcId="{F7B2C598-326D-4773-A366-7EDD0A023CE4}" destId="{EA87419C-A224-4D32-BE32-CD2A7FB8249A}" srcOrd="0" destOrd="1" presId="urn:microsoft.com/office/officeart/2005/8/layout/list1"/>
    <dgm:cxn modelId="{EBFAE744-8417-40C3-AE3B-CB92137C9BC4}" type="presOf" srcId="{5ABBA202-B511-4959-A07E-429F90F5BCA5}" destId="{F5FC9674-09A2-49E2-80C6-2EA25AF55388}" srcOrd="0" destOrd="0" presId="urn:microsoft.com/office/officeart/2005/8/layout/list1"/>
    <dgm:cxn modelId="{FD47D045-B55D-4965-9C14-AB64AAEC987B}" type="presOf" srcId="{65A88448-0315-46CF-A7D3-F5FFD269D1FD}" destId="{045065DF-AB24-4274-AC26-10E06FCF60FC}" srcOrd="1" destOrd="0" presId="urn:microsoft.com/office/officeart/2005/8/layout/list1"/>
    <dgm:cxn modelId="{C587A866-8E45-44DF-AAC0-E9A7C3289E54}" srcId="{B28BE03F-9F0B-4D1D-81B1-485DB0BA4F25}" destId="{CB3F92CF-3AC4-41D5-B595-BFC15A152E04}" srcOrd="1" destOrd="0" parTransId="{53739782-FF09-4210-95C2-3C777FA61EA2}" sibTransId="{BCF1CA97-D0FA-433E-AF44-434814BDF2E2}"/>
    <dgm:cxn modelId="{8F167F74-1AB8-4D24-8B14-1E92EEB84864}" type="presOf" srcId="{CB3F92CF-3AC4-41D5-B595-BFC15A152E04}" destId="{F1E3643B-B529-4EAA-92B2-7BDF09F0F313}" srcOrd="0" destOrd="0" presId="urn:microsoft.com/office/officeart/2005/8/layout/list1"/>
    <dgm:cxn modelId="{5F78CB58-2F07-4464-963C-F9D854672F8D}" srcId="{CB3F92CF-3AC4-41D5-B595-BFC15A152E04}" destId="{180395A2-3E63-4D0D-AD05-5B689761B8DF}" srcOrd="1" destOrd="0" parTransId="{DAD33244-B703-4913-AF56-23BAD18555D4}" sibTransId="{1A9632C6-3C1D-41EB-91A0-006C35AE226A}"/>
    <dgm:cxn modelId="{B954CA7D-B87B-48F3-B7FF-D71D1343F616}" srcId="{B28BE03F-9F0B-4D1D-81B1-485DB0BA4F25}" destId="{65A88448-0315-46CF-A7D3-F5FFD269D1FD}" srcOrd="2" destOrd="0" parTransId="{1931F63B-7E61-4DE2-9EAE-AEF8FE469A4C}" sibTransId="{CF3176B9-A51F-4CF5-B809-394B18AA14C1}"/>
    <dgm:cxn modelId="{9A4E337F-69F9-4AF2-838E-D9E65EC88748}" srcId="{CB3F92CF-3AC4-41D5-B595-BFC15A152E04}" destId="{B7AE95A6-EE7B-46FB-BF82-E8F7284DFEF3}" srcOrd="0" destOrd="0" parTransId="{2E29D85D-6E00-4004-8061-7753B34AC53C}" sibTransId="{13FE6467-6A26-47D1-BD26-289F88DAC88E}"/>
    <dgm:cxn modelId="{AC01AD94-2C03-455E-8629-E49E24A6C9AD}" srcId="{A0628F2B-8DF5-4558-ADD9-0BBD466EC1F4}" destId="{5ABBA202-B511-4959-A07E-429F90F5BCA5}" srcOrd="0" destOrd="0" parTransId="{682A5A56-3B70-4BDA-8692-E39FFF4409E2}" sibTransId="{C9569303-688A-4268-AA5A-A3F7C2A5EF67}"/>
    <dgm:cxn modelId="{D2204B9B-42C9-4669-ABF1-F8294A8FCF64}" type="presOf" srcId="{65A88448-0315-46CF-A7D3-F5FFD269D1FD}" destId="{B2D02DFB-8A10-484F-BD86-411A6DB586FF}" srcOrd="0" destOrd="0" presId="urn:microsoft.com/office/officeart/2005/8/layout/list1"/>
    <dgm:cxn modelId="{407B369D-D5C8-4B57-971C-D43CC0FE9B60}" type="presOf" srcId="{48248861-B5D8-4DDA-8C73-C308F7766A55}" destId="{47038CDE-4D36-4FF6-A8CE-83599E22B964}" srcOrd="0" destOrd="1" presId="urn:microsoft.com/office/officeart/2005/8/layout/list1"/>
    <dgm:cxn modelId="{BCF391B4-BB7A-4841-B086-5019C00CE24A}" type="presOf" srcId="{B7AE95A6-EE7B-46FB-BF82-E8F7284DFEF3}" destId="{EA87419C-A224-4D32-BE32-CD2A7FB8249A}" srcOrd="0" destOrd="0" presId="urn:microsoft.com/office/officeart/2005/8/layout/list1"/>
    <dgm:cxn modelId="{5B7583BF-9D08-44BA-B9D1-9B022BEDFBD0}" type="presOf" srcId="{A0628F2B-8DF5-4558-ADD9-0BBD466EC1F4}" destId="{7D9AE846-3772-4EC1-A694-BE7EA3FFDD16}" srcOrd="1" destOrd="0" presId="urn:microsoft.com/office/officeart/2005/8/layout/list1"/>
    <dgm:cxn modelId="{7F8561C6-62D2-4150-957D-A6A1DAA8DECD}" type="presOf" srcId="{B28BE03F-9F0B-4D1D-81B1-485DB0BA4F25}" destId="{4932D8C6-CF11-4245-967C-645C7057CCFC}" srcOrd="0" destOrd="0" presId="urn:microsoft.com/office/officeart/2005/8/layout/list1"/>
    <dgm:cxn modelId="{2FE856D7-B2D9-404B-A9E8-4E442F8C2A5A}" srcId="{B28BE03F-9F0B-4D1D-81B1-485DB0BA4F25}" destId="{A0628F2B-8DF5-4558-ADD9-0BBD466EC1F4}" srcOrd="0" destOrd="0" parTransId="{F35D999E-2502-418C-BD41-67A57BDE5735}" sibTransId="{EDE7B311-970F-4B84-B711-C28040EA56F6}"/>
    <dgm:cxn modelId="{7F3699E2-2511-42A3-9033-2EBF62C7D64F}" type="presOf" srcId="{924D856C-37AB-4EBF-9E62-A91E9C38032C}" destId="{F5FC9674-09A2-49E2-80C6-2EA25AF55388}" srcOrd="0" destOrd="1" presId="urn:microsoft.com/office/officeart/2005/8/layout/list1"/>
    <dgm:cxn modelId="{CA0338E4-D5F2-43CE-BA05-A0DB0D0678E1}" srcId="{65A88448-0315-46CF-A7D3-F5FFD269D1FD}" destId="{48248861-B5D8-4DDA-8C73-C308F7766A55}" srcOrd="1" destOrd="0" parTransId="{E8F0E2EE-266F-4E8A-9AD2-C0C620104B78}" sibTransId="{FBC3C374-3770-493E-A54A-A66C82389CAC}"/>
    <dgm:cxn modelId="{0EB225E7-EEB2-43B2-B03E-F33C03124116}" type="presOf" srcId="{A0628F2B-8DF5-4558-ADD9-0BBD466EC1F4}" destId="{E5CF0A97-63D8-4BA2-ACA6-FA37A81A2C29}" srcOrd="0" destOrd="0" presId="urn:microsoft.com/office/officeart/2005/8/layout/list1"/>
    <dgm:cxn modelId="{BB71D8E8-C9D0-4897-82D2-2246D71AC24B}" type="presOf" srcId="{CB3F92CF-3AC4-41D5-B595-BFC15A152E04}" destId="{81F5FCB0-2178-45F1-A7A9-1E3ABE7634B3}" srcOrd="1" destOrd="0" presId="urn:microsoft.com/office/officeart/2005/8/layout/list1"/>
    <dgm:cxn modelId="{2A969DFE-CA1C-4E96-9AE3-FD5D473EB34A}" srcId="{B7AE95A6-EE7B-46FB-BF82-E8F7284DFEF3}" destId="{F7B2C598-326D-4773-A366-7EDD0A023CE4}" srcOrd="0" destOrd="0" parTransId="{1355E070-1C8C-4D06-BF82-FD2B2AAFA20D}" sibTransId="{5BC7EABF-2DBE-4E5E-BC4B-DFA347FD51AA}"/>
    <dgm:cxn modelId="{4378E4FF-779D-463D-A726-3A2F2B928AAD}" srcId="{A0628F2B-8DF5-4558-ADD9-0BBD466EC1F4}" destId="{924D856C-37AB-4EBF-9E62-A91E9C38032C}" srcOrd="1" destOrd="0" parTransId="{32BEAD58-2764-44D5-B5F9-34F00C8EE771}" sibTransId="{392E8960-CAA9-44A6-AF5D-8157D8003911}"/>
    <dgm:cxn modelId="{80657E6E-AE58-42E6-AD7F-24B6D3156C32}" type="presParOf" srcId="{4932D8C6-CF11-4245-967C-645C7057CCFC}" destId="{96D15646-7500-45E9-A245-E8987E82A56E}" srcOrd="0" destOrd="0" presId="urn:microsoft.com/office/officeart/2005/8/layout/list1"/>
    <dgm:cxn modelId="{129A3895-C5A9-452E-9BE5-9AFD44490D39}" type="presParOf" srcId="{96D15646-7500-45E9-A245-E8987E82A56E}" destId="{E5CF0A97-63D8-4BA2-ACA6-FA37A81A2C29}" srcOrd="0" destOrd="0" presId="urn:microsoft.com/office/officeart/2005/8/layout/list1"/>
    <dgm:cxn modelId="{6C27AF07-D73F-4C5F-AA7C-06B12A3DA446}" type="presParOf" srcId="{96D15646-7500-45E9-A245-E8987E82A56E}" destId="{7D9AE846-3772-4EC1-A694-BE7EA3FFDD16}" srcOrd="1" destOrd="0" presId="urn:microsoft.com/office/officeart/2005/8/layout/list1"/>
    <dgm:cxn modelId="{EE7E7B06-11BD-4A39-9F15-B35BF2F36D7E}" type="presParOf" srcId="{4932D8C6-CF11-4245-967C-645C7057CCFC}" destId="{30566F3D-440F-44EA-8322-517E7E32222C}" srcOrd="1" destOrd="0" presId="urn:microsoft.com/office/officeart/2005/8/layout/list1"/>
    <dgm:cxn modelId="{CEBCF32A-3B8B-436D-9086-0C17CDB9014F}" type="presParOf" srcId="{4932D8C6-CF11-4245-967C-645C7057CCFC}" destId="{F5FC9674-09A2-49E2-80C6-2EA25AF55388}" srcOrd="2" destOrd="0" presId="urn:microsoft.com/office/officeart/2005/8/layout/list1"/>
    <dgm:cxn modelId="{43EB46B9-DF15-4058-9A3D-1ADA7C4EFF17}" type="presParOf" srcId="{4932D8C6-CF11-4245-967C-645C7057CCFC}" destId="{4FF69C43-6DD5-48E0-BC10-953D211ACC3E}" srcOrd="3" destOrd="0" presId="urn:microsoft.com/office/officeart/2005/8/layout/list1"/>
    <dgm:cxn modelId="{3759CC49-2298-4361-94F3-81C393FC8792}" type="presParOf" srcId="{4932D8C6-CF11-4245-967C-645C7057CCFC}" destId="{A0CFF721-11A7-431E-BCAD-4C58248B67BA}" srcOrd="4" destOrd="0" presId="urn:microsoft.com/office/officeart/2005/8/layout/list1"/>
    <dgm:cxn modelId="{B7A41899-2E95-44F6-9D0B-FFF2CAEA4AB6}" type="presParOf" srcId="{A0CFF721-11A7-431E-BCAD-4C58248B67BA}" destId="{F1E3643B-B529-4EAA-92B2-7BDF09F0F313}" srcOrd="0" destOrd="0" presId="urn:microsoft.com/office/officeart/2005/8/layout/list1"/>
    <dgm:cxn modelId="{99C4F504-2365-4880-A189-9526EFB251CD}" type="presParOf" srcId="{A0CFF721-11A7-431E-BCAD-4C58248B67BA}" destId="{81F5FCB0-2178-45F1-A7A9-1E3ABE7634B3}" srcOrd="1" destOrd="0" presId="urn:microsoft.com/office/officeart/2005/8/layout/list1"/>
    <dgm:cxn modelId="{ABF85A52-1F10-4EDF-B30F-21BADB7D5E72}" type="presParOf" srcId="{4932D8C6-CF11-4245-967C-645C7057CCFC}" destId="{86BAAFFF-0EC5-4AB7-A2D1-D11CE3CF231A}" srcOrd="5" destOrd="0" presId="urn:microsoft.com/office/officeart/2005/8/layout/list1"/>
    <dgm:cxn modelId="{FDF2801F-8B9E-4C2A-8E4A-3D3820B1BE7E}" type="presParOf" srcId="{4932D8C6-CF11-4245-967C-645C7057CCFC}" destId="{EA87419C-A224-4D32-BE32-CD2A7FB8249A}" srcOrd="6" destOrd="0" presId="urn:microsoft.com/office/officeart/2005/8/layout/list1"/>
    <dgm:cxn modelId="{B73D9FE9-94B5-4B46-AFC1-48443B8525DC}" type="presParOf" srcId="{4932D8C6-CF11-4245-967C-645C7057CCFC}" destId="{C80C7860-8057-4CDA-90FA-BE481F6229C9}" srcOrd="7" destOrd="0" presId="urn:microsoft.com/office/officeart/2005/8/layout/list1"/>
    <dgm:cxn modelId="{577DC91F-227E-4952-B77C-B07DE98E2C60}" type="presParOf" srcId="{4932D8C6-CF11-4245-967C-645C7057CCFC}" destId="{E9BB2B65-A1CD-4B89-9AF6-53E239BE0EAE}" srcOrd="8" destOrd="0" presId="urn:microsoft.com/office/officeart/2005/8/layout/list1"/>
    <dgm:cxn modelId="{353EECBA-7695-4E33-A5B0-FB6B9F09FD09}" type="presParOf" srcId="{E9BB2B65-A1CD-4B89-9AF6-53E239BE0EAE}" destId="{B2D02DFB-8A10-484F-BD86-411A6DB586FF}" srcOrd="0" destOrd="0" presId="urn:microsoft.com/office/officeart/2005/8/layout/list1"/>
    <dgm:cxn modelId="{5858EA88-B6C1-47D3-8AF6-FCA9880E5A65}" type="presParOf" srcId="{E9BB2B65-A1CD-4B89-9AF6-53E239BE0EAE}" destId="{045065DF-AB24-4274-AC26-10E06FCF60FC}" srcOrd="1" destOrd="0" presId="urn:microsoft.com/office/officeart/2005/8/layout/list1"/>
    <dgm:cxn modelId="{A8C10E93-5A39-497B-9D95-0CCE28E670AA}" type="presParOf" srcId="{4932D8C6-CF11-4245-967C-645C7057CCFC}" destId="{9F26102F-B746-4130-9333-1E7011911A7B}" srcOrd="9" destOrd="0" presId="urn:microsoft.com/office/officeart/2005/8/layout/list1"/>
    <dgm:cxn modelId="{341CA667-157B-4B41-BFE7-C4A9EA0E1DEB}" type="presParOf" srcId="{4932D8C6-CF11-4245-967C-645C7057CCFC}" destId="{47038CDE-4D36-4FF6-A8CE-83599E22B964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7F86C52-4C72-440A-8CE8-69D0B8025194}" type="doc">
      <dgm:prSet loTypeId="urn:microsoft.com/office/officeart/2018/2/layout/IconVerticalSolidList" loCatId="icon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7E74D08E-2374-4FD9-9D67-C59448C9F9CE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Replaces 2011 Draft Guidelines for IPM Proponents Conducting Consultation with First Nations</a:t>
          </a:r>
          <a:endParaRPr lang="en-US"/>
        </a:p>
      </dgm:t>
    </dgm:pt>
    <dgm:pt modelId="{A69D53AD-8E5D-4212-9D70-D07CE4FC791C}" type="parTrans" cxnId="{8FF58644-7F6E-4DD2-923D-CB5594907F64}">
      <dgm:prSet/>
      <dgm:spPr/>
      <dgm:t>
        <a:bodyPr/>
        <a:lstStyle/>
        <a:p>
          <a:endParaRPr lang="en-US"/>
        </a:p>
      </dgm:t>
    </dgm:pt>
    <dgm:pt modelId="{85A977E5-0DDC-4319-8DA8-3A74A6C20484}" type="sibTrans" cxnId="{8FF58644-7F6E-4DD2-923D-CB5594907F64}">
      <dgm:prSet/>
      <dgm:spPr/>
      <dgm:t>
        <a:bodyPr/>
        <a:lstStyle/>
        <a:p>
          <a:endParaRPr lang="en-US"/>
        </a:p>
      </dgm:t>
    </dgm:pt>
    <dgm:pt modelId="{6610DDDC-F7D7-4166-9EE3-F5C2B784EDCE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Developed based on foundation of engagement </a:t>
          </a:r>
          <a:r>
            <a:rPr lang="en-CA"/>
            <a:t>with First Nations in </a:t>
          </a:r>
          <a:r>
            <a:rPr lang="en-CA" dirty="0"/>
            <a:t>draft guidelines and current best practices</a:t>
          </a:r>
          <a:endParaRPr lang="en-US" dirty="0"/>
        </a:p>
      </dgm:t>
    </dgm:pt>
    <dgm:pt modelId="{A0021CA0-EF26-4063-A9D3-397307BAE8E6}" type="parTrans" cxnId="{A9BA9F09-78C7-4E83-9C0F-DF2ED2B939CB}">
      <dgm:prSet/>
      <dgm:spPr/>
      <dgm:t>
        <a:bodyPr/>
        <a:lstStyle/>
        <a:p>
          <a:endParaRPr lang="en-US"/>
        </a:p>
      </dgm:t>
    </dgm:pt>
    <dgm:pt modelId="{F16CB69E-70BD-4E75-84D8-5B8A8CF5FFB7}" type="sibTrans" cxnId="{A9BA9F09-78C7-4E83-9C0F-DF2ED2B939CB}">
      <dgm:prSet/>
      <dgm:spPr/>
      <dgm:t>
        <a:bodyPr/>
        <a:lstStyle/>
        <a:p>
          <a:endParaRPr lang="en-US"/>
        </a:p>
      </dgm:t>
    </dgm:pt>
    <dgm:pt modelId="{618B0A91-06E3-44A5-ACDA-9C8E219537C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Consistent with other ministry policies</a:t>
          </a:r>
          <a:endParaRPr lang="en-US"/>
        </a:p>
      </dgm:t>
    </dgm:pt>
    <dgm:pt modelId="{BFEA2FEC-3C77-49E5-B395-9DA5B4C4B2F0}" type="parTrans" cxnId="{E27ED081-F5E4-44F0-8C98-C0F430E17DA2}">
      <dgm:prSet/>
      <dgm:spPr/>
      <dgm:t>
        <a:bodyPr/>
        <a:lstStyle/>
        <a:p>
          <a:endParaRPr lang="en-US"/>
        </a:p>
      </dgm:t>
    </dgm:pt>
    <dgm:pt modelId="{1FD015DE-4983-450C-A1DA-1ECC18D3AA2B}" type="sibTrans" cxnId="{E27ED081-F5E4-44F0-8C98-C0F430E17DA2}">
      <dgm:prSet/>
      <dgm:spPr/>
      <dgm:t>
        <a:bodyPr/>
        <a:lstStyle/>
        <a:p>
          <a:endParaRPr lang="en-US"/>
        </a:p>
      </dgm:t>
    </dgm:pt>
    <dgm:pt modelId="{B0E51F22-5F08-4F25-AC45-2023B8C5FDA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Developed with recognition &amp; observation of the UN Declaration on the Rights of Indigenous Peoples</a:t>
          </a:r>
          <a:endParaRPr lang="en-US" dirty="0"/>
        </a:p>
      </dgm:t>
    </dgm:pt>
    <dgm:pt modelId="{A8E04DCA-B423-4554-AD50-D8368954BC76}" type="parTrans" cxnId="{B3AEBDFF-6940-4A51-8F8E-3948C1068BA2}">
      <dgm:prSet/>
      <dgm:spPr/>
      <dgm:t>
        <a:bodyPr/>
        <a:lstStyle/>
        <a:p>
          <a:endParaRPr lang="en-US"/>
        </a:p>
      </dgm:t>
    </dgm:pt>
    <dgm:pt modelId="{29E9A630-B773-4D8F-9A43-CD257BFC6EF6}" type="sibTrans" cxnId="{B3AEBDFF-6940-4A51-8F8E-3948C1068BA2}">
      <dgm:prSet/>
      <dgm:spPr/>
      <dgm:t>
        <a:bodyPr/>
        <a:lstStyle/>
        <a:p>
          <a:endParaRPr lang="en-US"/>
        </a:p>
      </dgm:t>
    </dgm:pt>
    <dgm:pt modelId="{7870ADCE-E245-415B-9A91-43DF6F9C3BF3}" type="pres">
      <dgm:prSet presAssocID="{87F86C52-4C72-440A-8CE8-69D0B8025194}" presName="root" presStyleCnt="0">
        <dgm:presLayoutVars>
          <dgm:dir/>
          <dgm:resizeHandles val="exact"/>
        </dgm:presLayoutVars>
      </dgm:prSet>
      <dgm:spPr/>
    </dgm:pt>
    <dgm:pt modelId="{9F274659-7E8E-47A1-BB17-DB02447B72A9}" type="pres">
      <dgm:prSet presAssocID="{7E74D08E-2374-4FD9-9D67-C59448C9F9CE}" presName="compNode" presStyleCnt="0"/>
      <dgm:spPr/>
    </dgm:pt>
    <dgm:pt modelId="{0ADCE949-7D2D-4BCD-8A6B-33206854FCEF}" type="pres">
      <dgm:prSet presAssocID="{7E74D08E-2374-4FD9-9D67-C59448C9F9CE}" presName="bgRect" presStyleLbl="bgShp" presStyleIdx="0" presStyleCnt="4"/>
      <dgm:spPr/>
    </dgm:pt>
    <dgm:pt modelId="{E552C87B-D5F1-4282-9EE6-435AFECF3B19}" type="pres">
      <dgm:prSet presAssocID="{7E74D08E-2374-4FD9-9D67-C59448C9F9CE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Repeat with solid fill"/>
        </a:ext>
      </dgm:extLst>
    </dgm:pt>
    <dgm:pt modelId="{8A2C03CC-7EB5-4AD8-A46D-0F966CA35781}" type="pres">
      <dgm:prSet presAssocID="{7E74D08E-2374-4FD9-9D67-C59448C9F9CE}" presName="spaceRect" presStyleCnt="0"/>
      <dgm:spPr/>
    </dgm:pt>
    <dgm:pt modelId="{E5DC70DD-ACBF-4A0A-AE05-7C9804DDFF23}" type="pres">
      <dgm:prSet presAssocID="{7E74D08E-2374-4FD9-9D67-C59448C9F9CE}" presName="parTx" presStyleLbl="revTx" presStyleIdx="0" presStyleCnt="4">
        <dgm:presLayoutVars>
          <dgm:chMax val="0"/>
          <dgm:chPref val="0"/>
        </dgm:presLayoutVars>
      </dgm:prSet>
      <dgm:spPr/>
    </dgm:pt>
    <dgm:pt modelId="{CE093864-EAB5-4F1C-B6DE-A762AFCBBA37}" type="pres">
      <dgm:prSet presAssocID="{85A977E5-0DDC-4319-8DA8-3A74A6C20484}" presName="sibTrans" presStyleCnt="0"/>
      <dgm:spPr/>
    </dgm:pt>
    <dgm:pt modelId="{18D02D25-F82B-41F3-A6F1-8D2F32BFCCA7}" type="pres">
      <dgm:prSet presAssocID="{6610DDDC-F7D7-4166-9EE3-F5C2B784EDCE}" presName="compNode" presStyleCnt="0"/>
      <dgm:spPr/>
    </dgm:pt>
    <dgm:pt modelId="{D62F967F-8B4B-45BD-8434-5A5702F2C84E}" type="pres">
      <dgm:prSet presAssocID="{6610DDDC-F7D7-4166-9EE3-F5C2B784EDCE}" presName="bgRect" presStyleLbl="bgShp" presStyleIdx="1" presStyleCnt="4"/>
      <dgm:spPr/>
    </dgm:pt>
    <dgm:pt modelId="{998174BE-418D-4B74-9F44-BBAF509E82A7}" type="pres">
      <dgm:prSet presAssocID="{6610DDDC-F7D7-4166-9EE3-F5C2B784EDCE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Target Audience"/>
        </a:ext>
      </dgm:extLst>
    </dgm:pt>
    <dgm:pt modelId="{92D63136-7DB9-4714-924D-37393743595B}" type="pres">
      <dgm:prSet presAssocID="{6610DDDC-F7D7-4166-9EE3-F5C2B784EDCE}" presName="spaceRect" presStyleCnt="0"/>
      <dgm:spPr/>
    </dgm:pt>
    <dgm:pt modelId="{CE4B09EB-6555-4DD7-BBA2-EE7A1157D5B2}" type="pres">
      <dgm:prSet presAssocID="{6610DDDC-F7D7-4166-9EE3-F5C2B784EDCE}" presName="parTx" presStyleLbl="revTx" presStyleIdx="1" presStyleCnt="4">
        <dgm:presLayoutVars>
          <dgm:chMax val="0"/>
          <dgm:chPref val="0"/>
        </dgm:presLayoutVars>
      </dgm:prSet>
      <dgm:spPr/>
    </dgm:pt>
    <dgm:pt modelId="{9B4EAA94-DFF4-4D27-9D74-26270ABF2290}" type="pres">
      <dgm:prSet presAssocID="{F16CB69E-70BD-4E75-84D8-5B8A8CF5FFB7}" presName="sibTrans" presStyleCnt="0"/>
      <dgm:spPr/>
    </dgm:pt>
    <dgm:pt modelId="{22E23323-ACED-4670-8BE4-5DDA53FD5A9C}" type="pres">
      <dgm:prSet presAssocID="{B0E51F22-5F08-4F25-AC45-2023B8C5FDAC}" presName="compNode" presStyleCnt="0"/>
      <dgm:spPr/>
    </dgm:pt>
    <dgm:pt modelId="{E9EF66B1-B026-4FFA-8033-FD0238B7AB5B}" type="pres">
      <dgm:prSet presAssocID="{B0E51F22-5F08-4F25-AC45-2023B8C5FDAC}" presName="bgRect" presStyleLbl="bgShp" presStyleIdx="2" presStyleCnt="4"/>
      <dgm:spPr/>
    </dgm:pt>
    <dgm:pt modelId="{D221347B-6BE3-42B4-AA89-F084CBC40899}" type="pres">
      <dgm:prSet presAssocID="{B0E51F22-5F08-4F25-AC45-2023B8C5FDAC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Handshake with solid fill"/>
        </a:ext>
      </dgm:extLst>
    </dgm:pt>
    <dgm:pt modelId="{3F85B635-2A34-4FA9-BC87-CD5839C46A4C}" type="pres">
      <dgm:prSet presAssocID="{B0E51F22-5F08-4F25-AC45-2023B8C5FDAC}" presName="spaceRect" presStyleCnt="0"/>
      <dgm:spPr/>
    </dgm:pt>
    <dgm:pt modelId="{67A7C80A-57AE-44D7-9319-7950D8090139}" type="pres">
      <dgm:prSet presAssocID="{B0E51F22-5F08-4F25-AC45-2023B8C5FDAC}" presName="parTx" presStyleLbl="revTx" presStyleIdx="2" presStyleCnt="4">
        <dgm:presLayoutVars>
          <dgm:chMax val="0"/>
          <dgm:chPref val="0"/>
        </dgm:presLayoutVars>
      </dgm:prSet>
      <dgm:spPr/>
    </dgm:pt>
    <dgm:pt modelId="{EACF3B88-C944-4B42-B09C-5F939C1C15E5}" type="pres">
      <dgm:prSet presAssocID="{29E9A630-B773-4D8F-9A43-CD257BFC6EF6}" presName="sibTrans" presStyleCnt="0"/>
      <dgm:spPr/>
    </dgm:pt>
    <dgm:pt modelId="{E7C01464-1999-4B64-AE93-D96EDB3DADF4}" type="pres">
      <dgm:prSet presAssocID="{618B0A91-06E3-44A5-ACDA-9C8E219537CC}" presName="compNode" presStyleCnt="0"/>
      <dgm:spPr/>
    </dgm:pt>
    <dgm:pt modelId="{27809095-CE61-42F1-9BD0-371F773C0CB2}" type="pres">
      <dgm:prSet presAssocID="{618B0A91-06E3-44A5-ACDA-9C8E219537CC}" presName="bgRect" presStyleLbl="bgShp" presStyleIdx="3" presStyleCnt="4"/>
      <dgm:spPr/>
    </dgm:pt>
    <dgm:pt modelId="{8D75FB7D-CFA5-4839-AB6E-7EB760A5D722}" type="pres">
      <dgm:prSet presAssocID="{618B0A91-06E3-44A5-ACDA-9C8E219537C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 List"/>
        </a:ext>
      </dgm:extLst>
    </dgm:pt>
    <dgm:pt modelId="{C8CBFF59-4198-46C7-90D0-3134179320A2}" type="pres">
      <dgm:prSet presAssocID="{618B0A91-06E3-44A5-ACDA-9C8E219537CC}" presName="spaceRect" presStyleCnt="0"/>
      <dgm:spPr/>
    </dgm:pt>
    <dgm:pt modelId="{96F224EE-AB8D-4DFA-9D74-0F66DE9856B9}" type="pres">
      <dgm:prSet presAssocID="{618B0A91-06E3-44A5-ACDA-9C8E219537CC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A9BA9F09-78C7-4E83-9C0F-DF2ED2B939CB}" srcId="{87F86C52-4C72-440A-8CE8-69D0B8025194}" destId="{6610DDDC-F7D7-4166-9EE3-F5C2B784EDCE}" srcOrd="1" destOrd="0" parTransId="{A0021CA0-EF26-4063-A9D3-397307BAE8E6}" sibTransId="{F16CB69E-70BD-4E75-84D8-5B8A8CF5FFB7}"/>
    <dgm:cxn modelId="{FD25D332-C0CD-4AF8-94D0-0B3C47EDBAA7}" type="presOf" srcId="{B0E51F22-5F08-4F25-AC45-2023B8C5FDAC}" destId="{67A7C80A-57AE-44D7-9319-7950D8090139}" srcOrd="0" destOrd="0" presId="urn:microsoft.com/office/officeart/2018/2/layout/IconVerticalSolidList"/>
    <dgm:cxn modelId="{8FF58644-7F6E-4DD2-923D-CB5594907F64}" srcId="{87F86C52-4C72-440A-8CE8-69D0B8025194}" destId="{7E74D08E-2374-4FD9-9D67-C59448C9F9CE}" srcOrd="0" destOrd="0" parTransId="{A69D53AD-8E5D-4212-9D70-D07CE4FC791C}" sibTransId="{85A977E5-0DDC-4319-8DA8-3A74A6C20484}"/>
    <dgm:cxn modelId="{BC771A6D-C561-4BEC-BB20-769BC8A9EA09}" type="presOf" srcId="{618B0A91-06E3-44A5-ACDA-9C8E219537CC}" destId="{96F224EE-AB8D-4DFA-9D74-0F66DE9856B9}" srcOrd="0" destOrd="0" presId="urn:microsoft.com/office/officeart/2018/2/layout/IconVerticalSolidList"/>
    <dgm:cxn modelId="{E27ED081-F5E4-44F0-8C98-C0F430E17DA2}" srcId="{87F86C52-4C72-440A-8CE8-69D0B8025194}" destId="{618B0A91-06E3-44A5-ACDA-9C8E219537CC}" srcOrd="3" destOrd="0" parTransId="{BFEA2FEC-3C77-49E5-B395-9DA5B4C4B2F0}" sibTransId="{1FD015DE-4983-450C-A1DA-1ECC18D3AA2B}"/>
    <dgm:cxn modelId="{FF6B418E-8E4F-4448-AC33-FDE60E89DFD8}" type="presOf" srcId="{87F86C52-4C72-440A-8CE8-69D0B8025194}" destId="{7870ADCE-E245-415B-9A91-43DF6F9C3BF3}" srcOrd="0" destOrd="0" presId="urn:microsoft.com/office/officeart/2018/2/layout/IconVerticalSolidList"/>
    <dgm:cxn modelId="{F33210A6-9C78-4C88-933F-74B2AC582222}" type="presOf" srcId="{6610DDDC-F7D7-4166-9EE3-F5C2B784EDCE}" destId="{CE4B09EB-6555-4DD7-BBA2-EE7A1157D5B2}" srcOrd="0" destOrd="0" presId="urn:microsoft.com/office/officeart/2018/2/layout/IconVerticalSolidList"/>
    <dgm:cxn modelId="{158E0FC5-15FF-4AE4-A770-41C484D18D61}" type="presOf" srcId="{7E74D08E-2374-4FD9-9D67-C59448C9F9CE}" destId="{E5DC70DD-ACBF-4A0A-AE05-7C9804DDFF23}" srcOrd="0" destOrd="0" presId="urn:microsoft.com/office/officeart/2018/2/layout/IconVerticalSolidList"/>
    <dgm:cxn modelId="{B3AEBDFF-6940-4A51-8F8E-3948C1068BA2}" srcId="{87F86C52-4C72-440A-8CE8-69D0B8025194}" destId="{B0E51F22-5F08-4F25-AC45-2023B8C5FDAC}" srcOrd="2" destOrd="0" parTransId="{A8E04DCA-B423-4554-AD50-D8368954BC76}" sibTransId="{29E9A630-B773-4D8F-9A43-CD257BFC6EF6}"/>
    <dgm:cxn modelId="{595E1684-1360-4CF5-A45C-4E53136D7E48}" type="presParOf" srcId="{7870ADCE-E245-415B-9A91-43DF6F9C3BF3}" destId="{9F274659-7E8E-47A1-BB17-DB02447B72A9}" srcOrd="0" destOrd="0" presId="urn:microsoft.com/office/officeart/2018/2/layout/IconVerticalSolidList"/>
    <dgm:cxn modelId="{AFBC4E3E-5EF0-4FA0-89F3-804F91836D0A}" type="presParOf" srcId="{9F274659-7E8E-47A1-BB17-DB02447B72A9}" destId="{0ADCE949-7D2D-4BCD-8A6B-33206854FCEF}" srcOrd="0" destOrd="0" presId="urn:microsoft.com/office/officeart/2018/2/layout/IconVerticalSolidList"/>
    <dgm:cxn modelId="{00466101-BE03-4091-920A-A7319FC7E332}" type="presParOf" srcId="{9F274659-7E8E-47A1-BB17-DB02447B72A9}" destId="{E552C87B-D5F1-4282-9EE6-435AFECF3B19}" srcOrd="1" destOrd="0" presId="urn:microsoft.com/office/officeart/2018/2/layout/IconVerticalSolidList"/>
    <dgm:cxn modelId="{77F47933-C02F-4DAD-B9D8-F2B521265BE9}" type="presParOf" srcId="{9F274659-7E8E-47A1-BB17-DB02447B72A9}" destId="{8A2C03CC-7EB5-4AD8-A46D-0F966CA35781}" srcOrd="2" destOrd="0" presId="urn:microsoft.com/office/officeart/2018/2/layout/IconVerticalSolidList"/>
    <dgm:cxn modelId="{768C8842-2A6F-485B-A8CF-68975E406851}" type="presParOf" srcId="{9F274659-7E8E-47A1-BB17-DB02447B72A9}" destId="{E5DC70DD-ACBF-4A0A-AE05-7C9804DDFF23}" srcOrd="3" destOrd="0" presId="urn:microsoft.com/office/officeart/2018/2/layout/IconVerticalSolidList"/>
    <dgm:cxn modelId="{53A48F18-1B19-4688-B2E2-1A9D0A9350E9}" type="presParOf" srcId="{7870ADCE-E245-415B-9A91-43DF6F9C3BF3}" destId="{CE093864-EAB5-4F1C-B6DE-A762AFCBBA37}" srcOrd="1" destOrd="0" presId="urn:microsoft.com/office/officeart/2018/2/layout/IconVerticalSolidList"/>
    <dgm:cxn modelId="{A114F171-DD31-457F-9DE0-02A2BD058753}" type="presParOf" srcId="{7870ADCE-E245-415B-9A91-43DF6F9C3BF3}" destId="{18D02D25-F82B-41F3-A6F1-8D2F32BFCCA7}" srcOrd="2" destOrd="0" presId="urn:microsoft.com/office/officeart/2018/2/layout/IconVerticalSolidList"/>
    <dgm:cxn modelId="{0074605D-A757-4686-A7F1-7D3AD0566C6A}" type="presParOf" srcId="{18D02D25-F82B-41F3-A6F1-8D2F32BFCCA7}" destId="{D62F967F-8B4B-45BD-8434-5A5702F2C84E}" srcOrd="0" destOrd="0" presId="urn:microsoft.com/office/officeart/2018/2/layout/IconVerticalSolidList"/>
    <dgm:cxn modelId="{27E4F1FD-BB0D-44A1-8E03-D67D9906DBBF}" type="presParOf" srcId="{18D02D25-F82B-41F3-A6F1-8D2F32BFCCA7}" destId="{998174BE-418D-4B74-9F44-BBAF509E82A7}" srcOrd="1" destOrd="0" presId="urn:microsoft.com/office/officeart/2018/2/layout/IconVerticalSolidList"/>
    <dgm:cxn modelId="{F58C7A9C-4A5C-4FF9-A107-0F6314C1FE39}" type="presParOf" srcId="{18D02D25-F82B-41F3-A6F1-8D2F32BFCCA7}" destId="{92D63136-7DB9-4714-924D-37393743595B}" srcOrd="2" destOrd="0" presId="urn:microsoft.com/office/officeart/2018/2/layout/IconVerticalSolidList"/>
    <dgm:cxn modelId="{70D98145-B53A-4ACD-90F7-D1B215216B8A}" type="presParOf" srcId="{18D02D25-F82B-41F3-A6F1-8D2F32BFCCA7}" destId="{CE4B09EB-6555-4DD7-BBA2-EE7A1157D5B2}" srcOrd="3" destOrd="0" presId="urn:microsoft.com/office/officeart/2018/2/layout/IconVerticalSolidList"/>
    <dgm:cxn modelId="{2F984634-79E0-49B0-82CC-D6CEE26371C4}" type="presParOf" srcId="{7870ADCE-E245-415B-9A91-43DF6F9C3BF3}" destId="{9B4EAA94-DFF4-4D27-9D74-26270ABF2290}" srcOrd="3" destOrd="0" presId="urn:microsoft.com/office/officeart/2018/2/layout/IconVerticalSolidList"/>
    <dgm:cxn modelId="{60AA567D-0136-4CC9-B529-75DF39B93CA0}" type="presParOf" srcId="{7870ADCE-E245-415B-9A91-43DF6F9C3BF3}" destId="{22E23323-ACED-4670-8BE4-5DDA53FD5A9C}" srcOrd="4" destOrd="0" presId="urn:microsoft.com/office/officeart/2018/2/layout/IconVerticalSolidList"/>
    <dgm:cxn modelId="{B765CBE6-BE3B-4051-8847-9AF87458E54F}" type="presParOf" srcId="{22E23323-ACED-4670-8BE4-5DDA53FD5A9C}" destId="{E9EF66B1-B026-4FFA-8033-FD0238B7AB5B}" srcOrd="0" destOrd="0" presId="urn:microsoft.com/office/officeart/2018/2/layout/IconVerticalSolidList"/>
    <dgm:cxn modelId="{6C1900AE-07AC-49F0-9199-F102D52768C5}" type="presParOf" srcId="{22E23323-ACED-4670-8BE4-5DDA53FD5A9C}" destId="{D221347B-6BE3-42B4-AA89-F084CBC40899}" srcOrd="1" destOrd="0" presId="urn:microsoft.com/office/officeart/2018/2/layout/IconVerticalSolidList"/>
    <dgm:cxn modelId="{9DB9CBDF-D843-49CE-929F-C671FA8F973F}" type="presParOf" srcId="{22E23323-ACED-4670-8BE4-5DDA53FD5A9C}" destId="{3F85B635-2A34-4FA9-BC87-CD5839C46A4C}" srcOrd="2" destOrd="0" presId="urn:microsoft.com/office/officeart/2018/2/layout/IconVerticalSolidList"/>
    <dgm:cxn modelId="{D6F0D91F-EF96-410C-A672-40876CDDF67E}" type="presParOf" srcId="{22E23323-ACED-4670-8BE4-5DDA53FD5A9C}" destId="{67A7C80A-57AE-44D7-9319-7950D8090139}" srcOrd="3" destOrd="0" presId="urn:microsoft.com/office/officeart/2018/2/layout/IconVerticalSolidList"/>
    <dgm:cxn modelId="{2A9BAD60-64EC-4680-AEFB-B4F44196BEC6}" type="presParOf" srcId="{7870ADCE-E245-415B-9A91-43DF6F9C3BF3}" destId="{EACF3B88-C944-4B42-B09C-5F939C1C15E5}" srcOrd="5" destOrd="0" presId="urn:microsoft.com/office/officeart/2018/2/layout/IconVerticalSolidList"/>
    <dgm:cxn modelId="{FB3D235D-3007-4A1D-8B34-D8D83C9239F9}" type="presParOf" srcId="{7870ADCE-E245-415B-9A91-43DF6F9C3BF3}" destId="{E7C01464-1999-4B64-AE93-D96EDB3DADF4}" srcOrd="6" destOrd="0" presId="urn:microsoft.com/office/officeart/2018/2/layout/IconVerticalSolidList"/>
    <dgm:cxn modelId="{2F0650F6-2AAC-40E2-91CC-149E16453B03}" type="presParOf" srcId="{E7C01464-1999-4B64-AE93-D96EDB3DADF4}" destId="{27809095-CE61-42F1-9BD0-371F773C0CB2}" srcOrd="0" destOrd="0" presId="urn:microsoft.com/office/officeart/2018/2/layout/IconVerticalSolidList"/>
    <dgm:cxn modelId="{AE9C0A73-0241-4DBC-A4FA-CF8227228785}" type="presParOf" srcId="{E7C01464-1999-4B64-AE93-D96EDB3DADF4}" destId="{8D75FB7D-CFA5-4839-AB6E-7EB760A5D722}" srcOrd="1" destOrd="0" presId="urn:microsoft.com/office/officeart/2018/2/layout/IconVerticalSolidList"/>
    <dgm:cxn modelId="{61A62960-A226-4A5D-BCAF-7A5B113940B0}" type="presParOf" srcId="{E7C01464-1999-4B64-AE93-D96EDB3DADF4}" destId="{C8CBFF59-4198-46C7-90D0-3134179320A2}" srcOrd="2" destOrd="0" presId="urn:microsoft.com/office/officeart/2018/2/layout/IconVerticalSolidList"/>
    <dgm:cxn modelId="{7DC2C805-EC50-4058-8907-009415134B02}" type="presParOf" srcId="{E7C01464-1999-4B64-AE93-D96EDB3DADF4}" destId="{96F224EE-AB8D-4DFA-9D74-0F66DE9856B9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B98FF91-AFE8-4909-9D52-DB58330C3777}" type="doc">
      <dgm:prSet loTypeId="urn:microsoft.com/office/officeart/2005/8/layout/list1" loCatId="list" qsTypeId="urn:microsoft.com/office/officeart/2005/8/quickstyle/simple2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91EE5A28-23DF-4B4C-A130-BF323247B48A}">
      <dgm:prSet/>
      <dgm:spPr>
        <a:solidFill>
          <a:schemeClr val="accent1"/>
        </a:solidFill>
      </dgm:spPr>
      <dgm:t>
        <a:bodyPr/>
        <a:lstStyle/>
        <a:p>
          <a:r>
            <a:rPr lang="en-CA"/>
            <a:t>Written for proponents who are:</a:t>
          </a:r>
          <a:endParaRPr lang="en-US"/>
        </a:p>
      </dgm:t>
    </dgm:pt>
    <dgm:pt modelId="{E404CCB1-3FA8-4497-B2C6-5834FAACF69B}" type="parTrans" cxnId="{1C8F4356-FA8A-4696-B433-A09A58F517B9}">
      <dgm:prSet/>
      <dgm:spPr/>
      <dgm:t>
        <a:bodyPr/>
        <a:lstStyle/>
        <a:p>
          <a:endParaRPr lang="en-US"/>
        </a:p>
      </dgm:t>
    </dgm:pt>
    <dgm:pt modelId="{38B864DC-C9A0-4432-87D6-28D2F33949FF}" type="sibTrans" cxnId="{1C8F4356-FA8A-4696-B433-A09A58F517B9}">
      <dgm:prSet/>
      <dgm:spPr/>
      <dgm:t>
        <a:bodyPr/>
        <a:lstStyle/>
        <a:p>
          <a:endParaRPr lang="en-US"/>
        </a:p>
      </dgm:t>
    </dgm:pt>
    <dgm:pt modelId="{216D7D31-634F-4446-B187-9AE79848574B}">
      <dgm:prSet/>
      <dgm:spPr/>
      <dgm:t>
        <a:bodyPr/>
        <a:lstStyle/>
        <a:p>
          <a:r>
            <a:rPr lang="en-CA"/>
            <a:t>Preparing a Pest Management Plan (PMP) to register with the Ministry through the confirmation of Pesticide Use Notice (PUN) process</a:t>
          </a:r>
          <a:endParaRPr lang="en-US"/>
        </a:p>
      </dgm:t>
    </dgm:pt>
    <dgm:pt modelId="{71F1C2BE-977E-40E1-A3B1-4F865E19C9C2}" type="parTrans" cxnId="{0D509C9C-43A3-4A26-B2CB-C3029B4C2C2E}">
      <dgm:prSet/>
      <dgm:spPr/>
      <dgm:t>
        <a:bodyPr/>
        <a:lstStyle/>
        <a:p>
          <a:endParaRPr lang="en-US"/>
        </a:p>
      </dgm:t>
    </dgm:pt>
    <dgm:pt modelId="{2D931436-4EE2-4EEA-B810-03B37F06B3F3}" type="sibTrans" cxnId="{0D509C9C-43A3-4A26-B2CB-C3029B4C2C2E}">
      <dgm:prSet/>
      <dgm:spPr/>
      <dgm:t>
        <a:bodyPr/>
        <a:lstStyle/>
        <a:p>
          <a:endParaRPr lang="en-US"/>
        </a:p>
      </dgm:t>
    </dgm:pt>
    <dgm:pt modelId="{98EF6C8D-79F6-4ED3-8D0D-CEF01BE36982}">
      <dgm:prSet/>
      <dgm:spPr/>
      <dgm:t>
        <a:bodyPr/>
        <a:lstStyle/>
        <a:p>
          <a:r>
            <a:rPr lang="en-CA"/>
            <a:t>Pesticide Use Permit (PUP) applicants </a:t>
          </a:r>
          <a:endParaRPr lang="en-US"/>
        </a:p>
      </dgm:t>
    </dgm:pt>
    <dgm:pt modelId="{1153EF10-45BA-40E6-A367-0461F5B1B752}" type="parTrans" cxnId="{28D88A04-23C1-4853-8210-C509E47F855D}">
      <dgm:prSet/>
      <dgm:spPr/>
      <dgm:t>
        <a:bodyPr/>
        <a:lstStyle/>
        <a:p>
          <a:endParaRPr lang="en-US"/>
        </a:p>
      </dgm:t>
    </dgm:pt>
    <dgm:pt modelId="{2F09A3DC-EA56-44F1-84E2-4CAACA497350}" type="sibTrans" cxnId="{28D88A04-23C1-4853-8210-C509E47F855D}">
      <dgm:prSet/>
      <dgm:spPr/>
      <dgm:t>
        <a:bodyPr/>
        <a:lstStyle/>
        <a:p>
          <a:endParaRPr lang="en-US"/>
        </a:p>
      </dgm:t>
    </dgm:pt>
    <dgm:pt modelId="{983D6E46-3EB1-4335-AE56-5E049553F3F3}">
      <dgm:prSet/>
      <dgm:spPr>
        <a:solidFill>
          <a:schemeClr val="accent1"/>
        </a:solidFill>
      </dgm:spPr>
      <dgm:t>
        <a:bodyPr/>
        <a:lstStyle/>
        <a:p>
          <a:r>
            <a:rPr lang="en-CA"/>
            <a:t>Updated language </a:t>
          </a:r>
          <a:endParaRPr lang="en-US"/>
        </a:p>
      </dgm:t>
    </dgm:pt>
    <dgm:pt modelId="{9398CF19-072A-446F-9C80-11317EE3CF77}" type="parTrans" cxnId="{90A408B1-EC87-42AD-9DEF-62C4C5BA8CBC}">
      <dgm:prSet/>
      <dgm:spPr/>
      <dgm:t>
        <a:bodyPr/>
        <a:lstStyle/>
        <a:p>
          <a:endParaRPr lang="en-US"/>
        </a:p>
      </dgm:t>
    </dgm:pt>
    <dgm:pt modelId="{97F150D0-3004-4BE6-BE3F-FBD6C4AECCBD}" type="sibTrans" cxnId="{90A408B1-EC87-42AD-9DEF-62C4C5BA8CBC}">
      <dgm:prSet/>
      <dgm:spPr/>
      <dgm:t>
        <a:bodyPr/>
        <a:lstStyle/>
        <a:p>
          <a:endParaRPr lang="en-US"/>
        </a:p>
      </dgm:t>
    </dgm:pt>
    <dgm:pt modelId="{75BBBF4E-0B76-432E-BE5F-A0467BF2BB6D}">
      <dgm:prSet/>
      <dgm:spPr/>
      <dgm:t>
        <a:bodyPr/>
        <a:lstStyle/>
        <a:p>
          <a:r>
            <a:rPr lang="en-CA" dirty="0"/>
            <a:t>Proponents </a:t>
          </a:r>
          <a:r>
            <a:rPr lang="en-CA" b="1" dirty="0"/>
            <a:t>engage</a:t>
          </a:r>
          <a:r>
            <a:rPr lang="en-CA" dirty="0"/>
            <a:t> with First Nations while performing the procedural aspects of consultation</a:t>
          </a:r>
          <a:endParaRPr lang="en-US" dirty="0"/>
        </a:p>
      </dgm:t>
    </dgm:pt>
    <dgm:pt modelId="{4A7C474F-ED98-4E74-976E-22421C494A18}" type="parTrans" cxnId="{0D4A3FE0-5105-433A-9A17-787EC64B4307}">
      <dgm:prSet/>
      <dgm:spPr/>
      <dgm:t>
        <a:bodyPr/>
        <a:lstStyle/>
        <a:p>
          <a:endParaRPr lang="en-US"/>
        </a:p>
      </dgm:t>
    </dgm:pt>
    <dgm:pt modelId="{40D89EDE-D814-402E-B13D-13484ADA975D}" type="sibTrans" cxnId="{0D4A3FE0-5105-433A-9A17-787EC64B4307}">
      <dgm:prSet/>
      <dgm:spPr/>
      <dgm:t>
        <a:bodyPr/>
        <a:lstStyle/>
        <a:p>
          <a:endParaRPr lang="en-US"/>
        </a:p>
      </dgm:t>
    </dgm:pt>
    <dgm:pt modelId="{D4A50B66-5612-4649-B238-4F45991BF638}">
      <dgm:prSet/>
      <dgm:spPr/>
      <dgm:t>
        <a:bodyPr/>
        <a:lstStyle/>
        <a:p>
          <a:r>
            <a:rPr lang="en-CA" dirty="0"/>
            <a:t>Ministry </a:t>
          </a:r>
          <a:r>
            <a:rPr lang="en-CA" b="1" dirty="0"/>
            <a:t>consults </a:t>
          </a:r>
          <a:r>
            <a:rPr lang="en-CA" dirty="0"/>
            <a:t>with First Nations based on the proponent's engagement report</a:t>
          </a:r>
          <a:endParaRPr lang="en-US" dirty="0"/>
        </a:p>
      </dgm:t>
    </dgm:pt>
    <dgm:pt modelId="{9B0839EF-ED93-4868-A57D-EF040A07AECD}" type="parTrans" cxnId="{03F807B7-A99B-429C-99A6-286D2F56D1DF}">
      <dgm:prSet/>
      <dgm:spPr/>
      <dgm:t>
        <a:bodyPr/>
        <a:lstStyle/>
        <a:p>
          <a:endParaRPr lang="en-US"/>
        </a:p>
      </dgm:t>
    </dgm:pt>
    <dgm:pt modelId="{55274149-F26E-497C-9D91-C43544180F7D}" type="sibTrans" cxnId="{03F807B7-A99B-429C-99A6-286D2F56D1DF}">
      <dgm:prSet/>
      <dgm:spPr/>
      <dgm:t>
        <a:bodyPr/>
        <a:lstStyle/>
        <a:p>
          <a:endParaRPr lang="en-US"/>
        </a:p>
      </dgm:t>
    </dgm:pt>
    <dgm:pt modelId="{528C7280-BB86-47CD-B0D8-E1F52375C8EC}" type="pres">
      <dgm:prSet presAssocID="{4B98FF91-AFE8-4909-9D52-DB58330C3777}" presName="linear" presStyleCnt="0">
        <dgm:presLayoutVars>
          <dgm:dir/>
          <dgm:animLvl val="lvl"/>
          <dgm:resizeHandles val="exact"/>
        </dgm:presLayoutVars>
      </dgm:prSet>
      <dgm:spPr/>
    </dgm:pt>
    <dgm:pt modelId="{587FD584-319F-4470-B2E6-2A5630D0FEFE}" type="pres">
      <dgm:prSet presAssocID="{91EE5A28-23DF-4B4C-A130-BF323247B48A}" presName="parentLin" presStyleCnt="0"/>
      <dgm:spPr/>
    </dgm:pt>
    <dgm:pt modelId="{2203A21B-3EC6-4865-A584-625BED3588F3}" type="pres">
      <dgm:prSet presAssocID="{91EE5A28-23DF-4B4C-A130-BF323247B48A}" presName="parentLeftMargin" presStyleLbl="node1" presStyleIdx="0" presStyleCnt="2"/>
      <dgm:spPr/>
    </dgm:pt>
    <dgm:pt modelId="{8B351CC9-5DB6-4024-9E6D-B4BBBD4524D4}" type="pres">
      <dgm:prSet presAssocID="{91EE5A28-23DF-4B4C-A130-BF323247B4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EB664D6-90E3-4F16-BE9F-1DE44079695E}" type="pres">
      <dgm:prSet presAssocID="{91EE5A28-23DF-4B4C-A130-BF323247B48A}" presName="negativeSpace" presStyleCnt="0"/>
      <dgm:spPr/>
    </dgm:pt>
    <dgm:pt modelId="{EB61AE37-FF15-4CAE-9505-75DC59BB82CD}" type="pres">
      <dgm:prSet presAssocID="{91EE5A28-23DF-4B4C-A130-BF323247B48A}" presName="childText" presStyleLbl="conFgAcc1" presStyleIdx="0" presStyleCnt="2">
        <dgm:presLayoutVars>
          <dgm:bulletEnabled val="1"/>
        </dgm:presLayoutVars>
      </dgm:prSet>
      <dgm:spPr/>
    </dgm:pt>
    <dgm:pt modelId="{9A0CD6A7-B839-475E-A92F-6D77FC30C129}" type="pres">
      <dgm:prSet presAssocID="{38B864DC-C9A0-4432-87D6-28D2F33949FF}" presName="spaceBetweenRectangles" presStyleCnt="0"/>
      <dgm:spPr/>
    </dgm:pt>
    <dgm:pt modelId="{EF530BA3-507A-4260-98EA-5C8079C2BE1D}" type="pres">
      <dgm:prSet presAssocID="{983D6E46-3EB1-4335-AE56-5E049553F3F3}" presName="parentLin" presStyleCnt="0"/>
      <dgm:spPr/>
    </dgm:pt>
    <dgm:pt modelId="{764C0151-FB4F-4CDD-9333-E977DFA80E54}" type="pres">
      <dgm:prSet presAssocID="{983D6E46-3EB1-4335-AE56-5E049553F3F3}" presName="parentLeftMargin" presStyleLbl="node1" presStyleIdx="0" presStyleCnt="2"/>
      <dgm:spPr/>
    </dgm:pt>
    <dgm:pt modelId="{CDAAC62B-410F-4AA3-9C0F-903F5DC1A300}" type="pres">
      <dgm:prSet presAssocID="{983D6E46-3EB1-4335-AE56-5E049553F3F3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87B72AFF-0DC7-465D-A8FD-9D9ADB365D90}" type="pres">
      <dgm:prSet presAssocID="{983D6E46-3EB1-4335-AE56-5E049553F3F3}" presName="negativeSpace" presStyleCnt="0"/>
      <dgm:spPr/>
    </dgm:pt>
    <dgm:pt modelId="{D687D1F7-C7D0-4453-B206-E901420EB868}" type="pres">
      <dgm:prSet presAssocID="{983D6E46-3EB1-4335-AE56-5E049553F3F3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28D88A04-23C1-4853-8210-C509E47F855D}" srcId="{91EE5A28-23DF-4B4C-A130-BF323247B48A}" destId="{98EF6C8D-79F6-4ED3-8D0D-CEF01BE36982}" srcOrd="1" destOrd="0" parTransId="{1153EF10-45BA-40E6-A367-0461F5B1B752}" sibTransId="{2F09A3DC-EA56-44F1-84E2-4CAACA497350}"/>
    <dgm:cxn modelId="{A7F32E69-0AD0-4C8F-8150-4AE1E75F2EE2}" type="presOf" srcId="{216D7D31-634F-4446-B187-9AE79848574B}" destId="{EB61AE37-FF15-4CAE-9505-75DC59BB82CD}" srcOrd="0" destOrd="0" presId="urn:microsoft.com/office/officeart/2005/8/layout/list1"/>
    <dgm:cxn modelId="{FA2D6D4B-86CA-4981-BA3E-9E1E7F7D36D8}" type="presOf" srcId="{D4A50B66-5612-4649-B238-4F45991BF638}" destId="{D687D1F7-C7D0-4453-B206-E901420EB868}" srcOrd="0" destOrd="1" presId="urn:microsoft.com/office/officeart/2005/8/layout/list1"/>
    <dgm:cxn modelId="{08C58A50-4589-42CC-B7CF-BA218EBD24F6}" type="presOf" srcId="{75BBBF4E-0B76-432E-BE5F-A0467BF2BB6D}" destId="{D687D1F7-C7D0-4453-B206-E901420EB868}" srcOrd="0" destOrd="0" presId="urn:microsoft.com/office/officeart/2005/8/layout/list1"/>
    <dgm:cxn modelId="{36CECF53-41CC-4F77-B805-2974A02037D4}" type="presOf" srcId="{98EF6C8D-79F6-4ED3-8D0D-CEF01BE36982}" destId="{EB61AE37-FF15-4CAE-9505-75DC59BB82CD}" srcOrd="0" destOrd="1" presId="urn:microsoft.com/office/officeart/2005/8/layout/list1"/>
    <dgm:cxn modelId="{1C8F4356-FA8A-4696-B433-A09A58F517B9}" srcId="{4B98FF91-AFE8-4909-9D52-DB58330C3777}" destId="{91EE5A28-23DF-4B4C-A130-BF323247B48A}" srcOrd="0" destOrd="0" parTransId="{E404CCB1-3FA8-4497-B2C6-5834FAACF69B}" sibTransId="{38B864DC-C9A0-4432-87D6-28D2F33949FF}"/>
    <dgm:cxn modelId="{B9F92897-1132-4C8E-9E4F-CB9B170D44A1}" type="presOf" srcId="{91EE5A28-23DF-4B4C-A130-BF323247B48A}" destId="{2203A21B-3EC6-4865-A584-625BED3588F3}" srcOrd="0" destOrd="0" presId="urn:microsoft.com/office/officeart/2005/8/layout/list1"/>
    <dgm:cxn modelId="{0D509C9C-43A3-4A26-B2CB-C3029B4C2C2E}" srcId="{91EE5A28-23DF-4B4C-A130-BF323247B48A}" destId="{216D7D31-634F-4446-B187-9AE79848574B}" srcOrd="0" destOrd="0" parTransId="{71F1C2BE-977E-40E1-A3B1-4F865E19C9C2}" sibTransId="{2D931436-4EE2-4EEA-B810-03B37F06B3F3}"/>
    <dgm:cxn modelId="{F01848A9-529D-4F20-BEDB-ABDA6DC31EC5}" type="presOf" srcId="{91EE5A28-23DF-4B4C-A130-BF323247B48A}" destId="{8B351CC9-5DB6-4024-9E6D-B4BBBD4524D4}" srcOrd="1" destOrd="0" presId="urn:microsoft.com/office/officeart/2005/8/layout/list1"/>
    <dgm:cxn modelId="{90A408B1-EC87-42AD-9DEF-62C4C5BA8CBC}" srcId="{4B98FF91-AFE8-4909-9D52-DB58330C3777}" destId="{983D6E46-3EB1-4335-AE56-5E049553F3F3}" srcOrd="1" destOrd="0" parTransId="{9398CF19-072A-446F-9C80-11317EE3CF77}" sibTransId="{97F150D0-3004-4BE6-BE3F-FBD6C4AECCBD}"/>
    <dgm:cxn modelId="{03F807B7-A99B-429C-99A6-286D2F56D1DF}" srcId="{983D6E46-3EB1-4335-AE56-5E049553F3F3}" destId="{D4A50B66-5612-4649-B238-4F45991BF638}" srcOrd="1" destOrd="0" parTransId="{9B0839EF-ED93-4868-A57D-EF040A07AECD}" sibTransId="{55274149-F26E-497C-9D91-C43544180F7D}"/>
    <dgm:cxn modelId="{8F1A09BA-E33A-4520-B470-16ACECA5B672}" type="presOf" srcId="{983D6E46-3EB1-4335-AE56-5E049553F3F3}" destId="{CDAAC62B-410F-4AA3-9C0F-903F5DC1A300}" srcOrd="1" destOrd="0" presId="urn:microsoft.com/office/officeart/2005/8/layout/list1"/>
    <dgm:cxn modelId="{858A0AC2-FB88-49DF-9FAC-2F790B197D13}" type="presOf" srcId="{4B98FF91-AFE8-4909-9D52-DB58330C3777}" destId="{528C7280-BB86-47CD-B0D8-E1F52375C8EC}" srcOrd="0" destOrd="0" presId="urn:microsoft.com/office/officeart/2005/8/layout/list1"/>
    <dgm:cxn modelId="{0D4A3FE0-5105-433A-9A17-787EC64B4307}" srcId="{983D6E46-3EB1-4335-AE56-5E049553F3F3}" destId="{75BBBF4E-0B76-432E-BE5F-A0467BF2BB6D}" srcOrd="0" destOrd="0" parTransId="{4A7C474F-ED98-4E74-976E-22421C494A18}" sibTransId="{40D89EDE-D814-402E-B13D-13484ADA975D}"/>
    <dgm:cxn modelId="{B35D4CF0-1016-419E-B132-A80786167559}" type="presOf" srcId="{983D6E46-3EB1-4335-AE56-5E049553F3F3}" destId="{764C0151-FB4F-4CDD-9333-E977DFA80E54}" srcOrd="0" destOrd="0" presId="urn:microsoft.com/office/officeart/2005/8/layout/list1"/>
    <dgm:cxn modelId="{4FE7E1F1-9FE7-4671-9C70-A79AA8B05D67}" type="presParOf" srcId="{528C7280-BB86-47CD-B0D8-E1F52375C8EC}" destId="{587FD584-319F-4470-B2E6-2A5630D0FEFE}" srcOrd="0" destOrd="0" presId="urn:microsoft.com/office/officeart/2005/8/layout/list1"/>
    <dgm:cxn modelId="{856195E0-32B3-4039-8C21-9A2D48784954}" type="presParOf" srcId="{587FD584-319F-4470-B2E6-2A5630D0FEFE}" destId="{2203A21B-3EC6-4865-A584-625BED3588F3}" srcOrd="0" destOrd="0" presId="urn:microsoft.com/office/officeart/2005/8/layout/list1"/>
    <dgm:cxn modelId="{6B6D5333-5FCF-4D5C-8DAC-497323C17B4D}" type="presParOf" srcId="{587FD584-319F-4470-B2E6-2A5630D0FEFE}" destId="{8B351CC9-5DB6-4024-9E6D-B4BBBD4524D4}" srcOrd="1" destOrd="0" presId="urn:microsoft.com/office/officeart/2005/8/layout/list1"/>
    <dgm:cxn modelId="{A8088D6A-1D8B-4DA5-A4E7-38A31C208985}" type="presParOf" srcId="{528C7280-BB86-47CD-B0D8-E1F52375C8EC}" destId="{EEB664D6-90E3-4F16-BE9F-1DE44079695E}" srcOrd="1" destOrd="0" presId="urn:microsoft.com/office/officeart/2005/8/layout/list1"/>
    <dgm:cxn modelId="{B94C4775-5086-4FD1-B2A9-C0EAD50316C8}" type="presParOf" srcId="{528C7280-BB86-47CD-B0D8-E1F52375C8EC}" destId="{EB61AE37-FF15-4CAE-9505-75DC59BB82CD}" srcOrd="2" destOrd="0" presId="urn:microsoft.com/office/officeart/2005/8/layout/list1"/>
    <dgm:cxn modelId="{4125E83C-7266-4BB8-BDFA-2750B06B2A71}" type="presParOf" srcId="{528C7280-BB86-47CD-B0D8-E1F52375C8EC}" destId="{9A0CD6A7-B839-475E-A92F-6D77FC30C129}" srcOrd="3" destOrd="0" presId="urn:microsoft.com/office/officeart/2005/8/layout/list1"/>
    <dgm:cxn modelId="{18037DA9-D730-4E5E-8F07-893427064CD4}" type="presParOf" srcId="{528C7280-BB86-47CD-B0D8-E1F52375C8EC}" destId="{EF530BA3-507A-4260-98EA-5C8079C2BE1D}" srcOrd="4" destOrd="0" presId="urn:microsoft.com/office/officeart/2005/8/layout/list1"/>
    <dgm:cxn modelId="{D75AAADE-99AC-4D6B-BC26-E6904484B7BA}" type="presParOf" srcId="{EF530BA3-507A-4260-98EA-5C8079C2BE1D}" destId="{764C0151-FB4F-4CDD-9333-E977DFA80E54}" srcOrd="0" destOrd="0" presId="urn:microsoft.com/office/officeart/2005/8/layout/list1"/>
    <dgm:cxn modelId="{44FB7962-365C-439A-8FA7-8460A5247010}" type="presParOf" srcId="{EF530BA3-507A-4260-98EA-5C8079C2BE1D}" destId="{CDAAC62B-410F-4AA3-9C0F-903F5DC1A300}" srcOrd="1" destOrd="0" presId="urn:microsoft.com/office/officeart/2005/8/layout/list1"/>
    <dgm:cxn modelId="{46821B18-C6E1-48FC-AD37-809E2C0805A9}" type="presParOf" srcId="{528C7280-BB86-47CD-B0D8-E1F52375C8EC}" destId="{87B72AFF-0DC7-465D-A8FD-9D9ADB365D90}" srcOrd="5" destOrd="0" presId="urn:microsoft.com/office/officeart/2005/8/layout/list1"/>
    <dgm:cxn modelId="{A6D43F16-ADCC-4AC8-B14C-3D51A4E5AA14}" type="presParOf" srcId="{528C7280-BB86-47CD-B0D8-E1F52375C8EC}" destId="{D687D1F7-C7D0-4453-B206-E901420EB868}" srcOrd="6" destOrd="0" presId="urn:microsoft.com/office/officeart/2005/8/layout/list1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E40A8BC-9C32-4A50-BF1B-FA098ACD5CDD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9C07690-04E8-4885-850C-00167CEA179F}">
      <dgm:prSet/>
      <dgm:spPr>
        <a:solidFill>
          <a:schemeClr val="accent2"/>
        </a:solidFill>
      </dgm:spPr>
      <dgm:t>
        <a:bodyPr/>
        <a:lstStyle/>
        <a:p>
          <a:r>
            <a:rPr lang="en-CA"/>
            <a:t>Proponents are encouraged to:</a:t>
          </a:r>
          <a:endParaRPr lang="en-US"/>
        </a:p>
      </dgm:t>
    </dgm:pt>
    <dgm:pt modelId="{30D270D2-D855-434A-8C22-54D7E94E9F8D}" type="parTrans" cxnId="{1458A5C5-E94C-4234-BC8C-B9D0B22AECB9}">
      <dgm:prSet/>
      <dgm:spPr/>
      <dgm:t>
        <a:bodyPr/>
        <a:lstStyle/>
        <a:p>
          <a:endParaRPr lang="en-US"/>
        </a:p>
      </dgm:t>
    </dgm:pt>
    <dgm:pt modelId="{37A52E8F-8353-4BC2-AF27-6DC8BB8F476F}" type="sibTrans" cxnId="{1458A5C5-E94C-4234-BC8C-B9D0B22AECB9}">
      <dgm:prSet/>
      <dgm:spPr/>
      <dgm:t>
        <a:bodyPr/>
        <a:lstStyle/>
        <a:p>
          <a:endParaRPr lang="en-US"/>
        </a:p>
      </dgm:t>
    </dgm:pt>
    <dgm:pt modelId="{A27570BF-D683-4BC9-883F-D3B0716E6740}">
      <dgm:prSet/>
      <dgm:spPr/>
      <dgm:t>
        <a:bodyPr/>
        <a:lstStyle/>
        <a:p>
          <a:r>
            <a:rPr lang="en-CA" dirty="0"/>
            <a:t>Understand and follow individual First Nation’s referral processes</a:t>
          </a:r>
          <a:endParaRPr lang="en-US" dirty="0"/>
        </a:p>
      </dgm:t>
    </dgm:pt>
    <dgm:pt modelId="{A6BDE557-361F-4A29-8D0B-3C226D78C1AE}" type="parTrans" cxnId="{CA27E0DC-C803-45F5-AECB-E6FA9D47976D}">
      <dgm:prSet/>
      <dgm:spPr/>
      <dgm:t>
        <a:bodyPr/>
        <a:lstStyle/>
        <a:p>
          <a:endParaRPr lang="en-US"/>
        </a:p>
      </dgm:t>
    </dgm:pt>
    <dgm:pt modelId="{9AC43714-DCA1-40AE-8026-A919730789F7}" type="sibTrans" cxnId="{CA27E0DC-C803-45F5-AECB-E6FA9D47976D}">
      <dgm:prSet/>
      <dgm:spPr/>
      <dgm:t>
        <a:bodyPr/>
        <a:lstStyle/>
        <a:p>
          <a:endParaRPr lang="en-US"/>
        </a:p>
      </dgm:t>
    </dgm:pt>
    <dgm:pt modelId="{FD2D8F6F-07B1-49AC-BC63-38DC91490489}">
      <dgm:prSet/>
      <dgm:spPr/>
      <dgm:t>
        <a:bodyPr/>
        <a:lstStyle/>
        <a:p>
          <a:r>
            <a:rPr lang="en-CA"/>
            <a:t>Provide meaningful detail in plain language</a:t>
          </a:r>
          <a:endParaRPr lang="en-US"/>
        </a:p>
      </dgm:t>
    </dgm:pt>
    <dgm:pt modelId="{7D0D3AAA-1DC1-4A6E-B31A-0ABA4720861D}" type="parTrans" cxnId="{71B54231-13CC-4208-92AE-901350F5F25C}">
      <dgm:prSet/>
      <dgm:spPr/>
      <dgm:t>
        <a:bodyPr/>
        <a:lstStyle/>
        <a:p>
          <a:endParaRPr lang="en-US"/>
        </a:p>
      </dgm:t>
    </dgm:pt>
    <dgm:pt modelId="{E208ACBA-47C7-405D-82DD-2340FA146A5C}" type="sibTrans" cxnId="{71B54231-13CC-4208-92AE-901350F5F25C}">
      <dgm:prSet/>
      <dgm:spPr/>
      <dgm:t>
        <a:bodyPr/>
        <a:lstStyle/>
        <a:p>
          <a:endParaRPr lang="en-US"/>
        </a:p>
      </dgm:t>
    </dgm:pt>
    <dgm:pt modelId="{369A4757-888D-42B6-8FBF-866B5AD2F8BA}">
      <dgm:prSet/>
      <dgm:spPr/>
      <dgm:t>
        <a:bodyPr/>
        <a:lstStyle/>
        <a:p>
          <a:r>
            <a:rPr lang="en-CA"/>
            <a:t>Outline if the planned activities are for an ongoing pest management program or a completely new program</a:t>
          </a:r>
          <a:endParaRPr lang="en-US"/>
        </a:p>
      </dgm:t>
    </dgm:pt>
    <dgm:pt modelId="{1B42DC2E-4A42-486E-914E-153EA50E2D75}" type="parTrans" cxnId="{1A4BFFEC-36FA-43D2-9E50-039262EE28F3}">
      <dgm:prSet/>
      <dgm:spPr/>
      <dgm:t>
        <a:bodyPr/>
        <a:lstStyle/>
        <a:p>
          <a:endParaRPr lang="en-US"/>
        </a:p>
      </dgm:t>
    </dgm:pt>
    <dgm:pt modelId="{50837D0A-3EDE-4AA3-8E5C-CD5D5D36576D}" type="sibTrans" cxnId="{1A4BFFEC-36FA-43D2-9E50-039262EE28F3}">
      <dgm:prSet/>
      <dgm:spPr/>
      <dgm:t>
        <a:bodyPr/>
        <a:lstStyle/>
        <a:p>
          <a:endParaRPr lang="en-US"/>
        </a:p>
      </dgm:t>
    </dgm:pt>
    <dgm:pt modelId="{E1CC4BAB-4AC5-4359-9338-C0C3C7711823}">
      <dgm:prSet/>
      <dgm:spPr/>
      <dgm:t>
        <a:bodyPr/>
        <a:lstStyle/>
        <a:p>
          <a:r>
            <a:rPr lang="en-CA"/>
            <a:t>Provide spatial files (e.g. KMZ/KML) </a:t>
          </a:r>
          <a:endParaRPr lang="en-US"/>
        </a:p>
      </dgm:t>
    </dgm:pt>
    <dgm:pt modelId="{5A4472BD-F83D-40C3-A0CF-C263B2970E4A}" type="parTrans" cxnId="{4A630F74-8C73-4764-A020-14F984FF1582}">
      <dgm:prSet/>
      <dgm:spPr/>
      <dgm:t>
        <a:bodyPr/>
        <a:lstStyle/>
        <a:p>
          <a:endParaRPr lang="en-US"/>
        </a:p>
      </dgm:t>
    </dgm:pt>
    <dgm:pt modelId="{A376F566-FA24-457C-A00E-03FAA633D282}" type="sibTrans" cxnId="{4A630F74-8C73-4764-A020-14F984FF1582}">
      <dgm:prSet/>
      <dgm:spPr/>
      <dgm:t>
        <a:bodyPr/>
        <a:lstStyle/>
        <a:p>
          <a:endParaRPr lang="en-US"/>
        </a:p>
      </dgm:t>
    </dgm:pt>
    <dgm:pt modelId="{785B8560-7E13-4151-9FA8-4150C5A4F797}">
      <dgm:prSet/>
      <dgm:spPr/>
      <dgm:t>
        <a:bodyPr/>
        <a:lstStyle/>
        <a:p>
          <a:r>
            <a:rPr lang="en-CA"/>
            <a:t>Offer to share the annual Notice of Intent to Treat (NIT), including maps as spatial files for </a:t>
          </a:r>
          <a:r>
            <a:rPr lang="en-CA" b="1"/>
            <a:t>ongoing engagement and accommodation </a:t>
          </a:r>
          <a:r>
            <a:rPr lang="en-CA"/>
            <a:t>on PMPs</a:t>
          </a:r>
          <a:endParaRPr lang="en-US"/>
        </a:p>
      </dgm:t>
    </dgm:pt>
    <dgm:pt modelId="{8C56DC4F-1D12-4BB3-A2E2-C66B96D3A2CD}" type="parTrans" cxnId="{73090AC1-2010-4650-9347-CBEC669A77E1}">
      <dgm:prSet/>
      <dgm:spPr/>
      <dgm:t>
        <a:bodyPr/>
        <a:lstStyle/>
        <a:p>
          <a:endParaRPr lang="en-US"/>
        </a:p>
      </dgm:t>
    </dgm:pt>
    <dgm:pt modelId="{CB014406-D7CD-4836-BF02-17AA2EAC60A2}" type="sibTrans" cxnId="{73090AC1-2010-4650-9347-CBEC669A77E1}">
      <dgm:prSet/>
      <dgm:spPr/>
      <dgm:t>
        <a:bodyPr/>
        <a:lstStyle/>
        <a:p>
          <a:endParaRPr lang="en-US"/>
        </a:p>
      </dgm:t>
    </dgm:pt>
    <dgm:pt modelId="{4619709D-80AA-43D0-9133-61CBC35306BA}">
      <dgm:prSet/>
      <dgm:spPr/>
      <dgm:t>
        <a:bodyPr/>
        <a:lstStyle/>
        <a:p>
          <a:r>
            <a:rPr lang="en-CA" dirty="0"/>
            <a:t>Contact </a:t>
          </a:r>
          <a:r>
            <a:rPr lang="en-CA" dirty="0">
              <a:hlinkClick xmlns:r="http://schemas.openxmlformats.org/officeDocument/2006/relationships" r:id="rId1"/>
            </a:rPr>
            <a:t>IPMPBC@gov.bc.ca</a:t>
          </a:r>
          <a:r>
            <a:rPr lang="en-CA" dirty="0"/>
            <a:t> to confirm the list of First Nations to engage with </a:t>
          </a:r>
          <a:r>
            <a:rPr lang="en-CA" b="1" dirty="0"/>
            <a:t>before </a:t>
          </a:r>
          <a:r>
            <a:rPr lang="en-CA" b="0" dirty="0"/>
            <a:t>starting the engagement process</a:t>
          </a:r>
          <a:endParaRPr lang="en-US" b="0" dirty="0"/>
        </a:p>
      </dgm:t>
    </dgm:pt>
    <dgm:pt modelId="{451F4A17-E593-42B4-B6DF-B50E9A90E942}" type="parTrans" cxnId="{AA6FE6E3-F59A-4AC2-BBA2-3D263106F950}">
      <dgm:prSet/>
      <dgm:spPr/>
    </dgm:pt>
    <dgm:pt modelId="{B5714F26-0FF3-4B12-94AC-C34552410B05}" type="sibTrans" cxnId="{AA6FE6E3-F59A-4AC2-BBA2-3D263106F950}">
      <dgm:prSet/>
      <dgm:spPr/>
    </dgm:pt>
    <dgm:pt modelId="{57F541F3-3D80-4D0D-AA1D-88DA1C8BA4D4}" type="pres">
      <dgm:prSet presAssocID="{9E40A8BC-9C32-4A50-BF1B-FA098ACD5CDD}" presName="linear" presStyleCnt="0">
        <dgm:presLayoutVars>
          <dgm:animLvl val="lvl"/>
          <dgm:resizeHandles val="exact"/>
        </dgm:presLayoutVars>
      </dgm:prSet>
      <dgm:spPr/>
    </dgm:pt>
    <dgm:pt modelId="{86DB03A3-BC14-46E8-AEE7-5CE21E1DB0FE}" type="pres">
      <dgm:prSet presAssocID="{99C07690-04E8-4885-850C-00167CEA179F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A3F9898A-85AF-4E4D-8251-08FCF4B78A04}" type="pres">
      <dgm:prSet presAssocID="{99C07690-04E8-4885-850C-00167CEA179F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B26C22A-C0BE-4B96-907B-8D6F34B72074}" type="presOf" srcId="{9E40A8BC-9C32-4A50-BF1B-FA098ACD5CDD}" destId="{57F541F3-3D80-4D0D-AA1D-88DA1C8BA4D4}" srcOrd="0" destOrd="0" presId="urn:microsoft.com/office/officeart/2005/8/layout/vList2"/>
    <dgm:cxn modelId="{71B54231-13CC-4208-92AE-901350F5F25C}" srcId="{99C07690-04E8-4885-850C-00167CEA179F}" destId="{FD2D8F6F-07B1-49AC-BC63-38DC91490489}" srcOrd="2" destOrd="0" parTransId="{7D0D3AAA-1DC1-4A6E-B31A-0ABA4720861D}" sibTransId="{E208ACBA-47C7-405D-82DD-2340FA146A5C}"/>
    <dgm:cxn modelId="{24D1755D-2439-499B-8A39-70330F74EB98}" type="presOf" srcId="{A27570BF-D683-4BC9-883F-D3B0716E6740}" destId="{A3F9898A-85AF-4E4D-8251-08FCF4B78A04}" srcOrd="0" destOrd="1" presId="urn:microsoft.com/office/officeart/2005/8/layout/vList2"/>
    <dgm:cxn modelId="{7FCE2564-126F-44C6-BD15-1F03D769DEFA}" type="presOf" srcId="{FD2D8F6F-07B1-49AC-BC63-38DC91490489}" destId="{A3F9898A-85AF-4E4D-8251-08FCF4B78A04}" srcOrd="0" destOrd="2" presId="urn:microsoft.com/office/officeart/2005/8/layout/vList2"/>
    <dgm:cxn modelId="{47062368-966D-4432-8E53-83E07C081648}" type="presOf" srcId="{99C07690-04E8-4885-850C-00167CEA179F}" destId="{86DB03A3-BC14-46E8-AEE7-5CE21E1DB0FE}" srcOrd="0" destOrd="0" presId="urn:microsoft.com/office/officeart/2005/8/layout/vList2"/>
    <dgm:cxn modelId="{1D68496C-44F4-424C-9A79-E53446705913}" type="presOf" srcId="{369A4757-888D-42B6-8FBF-866B5AD2F8BA}" destId="{A3F9898A-85AF-4E4D-8251-08FCF4B78A04}" srcOrd="0" destOrd="3" presId="urn:microsoft.com/office/officeart/2005/8/layout/vList2"/>
    <dgm:cxn modelId="{4A630F74-8C73-4764-A020-14F984FF1582}" srcId="{99C07690-04E8-4885-850C-00167CEA179F}" destId="{E1CC4BAB-4AC5-4359-9338-C0C3C7711823}" srcOrd="4" destOrd="0" parTransId="{5A4472BD-F83D-40C3-A0CF-C263B2970E4A}" sibTransId="{A376F566-FA24-457C-A00E-03FAA633D282}"/>
    <dgm:cxn modelId="{9840C09D-B9B7-4326-8670-EDBCE5E88E6D}" type="presOf" srcId="{E1CC4BAB-4AC5-4359-9338-C0C3C7711823}" destId="{A3F9898A-85AF-4E4D-8251-08FCF4B78A04}" srcOrd="0" destOrd="4" presId="urn:microsoft.com/office/officeart/2005/8/layout/vList2"/>
    <dgm:cxn modelId="{73090AC1-2010-4650-9347-CBEC669A77E1}" srcId="{99C07690-04E8-4885-850C-00167CEA179F}" destId="{785B8560-7E13-4151-9FA8-4150C5A4F797}" srcOrd="5" destOrd="0" parTransId="{8C56DC4F-1D12-4BB3-A2E2-C66B96D3A2CD}" sibTransId="{CB014406-D7CD-4836-BF02-17AA2EAC60A2}"/>
    <dgm:cxn modelId="{2CC7A7C3-42DB-420D-9E0D-FAF2722C97B6}" type="presOf" srcId="{4619709D-80AA-43D0-9133-61CBC35306BA}" destId="{A3F9898A-85AF-4E4D-8251-08FCF4B78A04}" srcOrd="0" destOrd="0" presId="urn:microsoft.com/office/officeart/2005/8/layout/vList2"/>
    <dgm:cxn modelId="{1458A5C5-E94C-4234-BC8C-B9D0B22AECB9}" srcId="{9E40A8BC-9C32-4A50-BF1B-FA098ACD5CDD}" destId="{99C07690-04E8-4885-850C-00167CEA179F}" srcOrd="0" destOrd="0" parTransId="{30D270D2-D855-434A-8C22-54D7E94E9F8D}" sibTransId="{37A52E8F-8353-4BC2-AF27-6DC8BB8F476F}"/>
    <dgm:cxn modelId="{CA27E0DC-C803-45F5-AECB-E6FA9D47976D}" srcId="{99C07690-04E8-4885-850C-00167CEA179F}" destId="{A27570BF-D683-4BC9-883F-D3B0716E6740}" srcOrd="1" destOrd="0" parTransId="{A6BDE557-361F-4A29-8D0B-3C226D78C1AE}" sibTransId="{9AC43714-DCA1-40AE-8026-A919730789F7}"/>
    <dgm:cxn modelId="{5F7CF5E2-6733-4D3D-BEF0-1BF8FFFB6CAC}" type="presOf" srcId="{785B8560-7E13-4151-9FA8-4150C5A4F797}" destId="{A3F9898A-85AF-4E4D-8251-08FCF4B78A04}" srcOrd="0" destOrd="5" presId="urn:microsoft.com/office/officeart/2005/8/layout/vList2"/>
    <dgm:cxn modelId="{AA6FE6E3-F59A-4AC2-BBA2-3D263106F950}" srcId="{99C07690-04E8-4885-850C-00167CEA179F}" destId="{4619709D-80AA-43D0-9133-61CBC35306BA}" srcOrd="0" destOrd="0" parTransId="{451F4A17-E593-42B4-B6DF-B50E9A90E942}" sibTransId="{B5714F26-0FF3-4B12-94AC-C34552410B05}"/>
    <dgm:cxn modelId="{1A4BFFEC-36FA-43D2-9E50-039262EE28F3}" srcId="{99C07690-04E8-4885-850C-00167CEA179F}" destId="{369A4757-888D-42B6-8FBF-866B5AD2F8BA}" srcOrd="3" destOrd="0" parTransId="{1B42DC2E-4A42-486E-914E-153EA50E2D75}" sibTransId="{50837D0A-3EDE-4AA3-8E5C-CD5D5D36576D}"/>
    <dgm:cxn modelId="{6D5CAB37-C401-4F17-B5AB-60685B8261E8}" type="presParOf" srcId="{57F541F3-3D80-4D0D-AA1D-88DA1C8BA4D4}" destId="{86DB03A3-BC14-46E8-AEE7-5CE21E1DB0FE}" srcOrd="0" destOrd="0" presId="urn:microsoft.com/office/officeart/2005/8/layout/vList2"/>
    <dgm:cxn modelId="{38EC3411-B722-420D-BF73-B893049A57E8}" type="presParOf" srcId="{57F541F3-3D80-4D0D-AA1D-88DA1C8BA4D4}" destId="{A3F9898A-85AF-4E4D-8251-08FCF4B78A0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D5BB13D-CC66-4AB4-94F6-03669705DF89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4DD93669-6D9D-4D0D-BD1A-6505AA0DD7E5}">
      <dgm:prSet custT="1"/>
      <dgm:spPr>
        <a:solidFill>
          <a:schemeClr val="accent1"/>
        </a:solidFill>
      </dgm:spPr>
      <dgm:t>
        <a:bodyPr/>
        <a:lstStyle/>
        <a:p>
          <a:r>
            <a:rPr lang="en-CA" sz="3200" dirty="0"/>
            <a:t>Examples of accommodation for impacts to interests of Indigenous people:</a:t>
          </a:r>
          <a:endParaRPr lang="en-US" sz="3200" dirty="0"/>
        </a:p>
      </dgm:t>
    </dgm:pt>
    <dgm:pt modelId="{FA669847-E29D-4945-9142-E0F485B244BF}" type="parTrans" cxnId="{1B5459D3-C222-48AD-89F8-90B0E50BF688}">
      <dgm:prSet/>
      <dgm:spPr/>
      <dgm:t>
        <a:bodyPr/>
        <a:lstStyle/>
        <a:p>
          <a:endParaRPr lang="en-US"/>
        </a:p>
      </dgm:t>
    </dgm:pt>
    <dgm:pt modelId="{E01633FC-31A6-46F1-9EF9-15FC703CE34D}" type="sibTrans" cxnId="{1B5459D3-C222-48AD-89F8-90B0E50BF688}">
      <dgm:prSet/>
      <dgm:spPr/>
      <dgm:t>
        <a:bodyPr/>
        <a:lstStyle/>
        <a:p>
          <a:endParaRPr lang="en-US"/>
        </a:p>
      </dgm:t>
    </dgm:pt>
    <dgm:pt modelId="{EE26C199-D734-4CEE-9475-049F82428142}">
      <dgm:prSet/>
      <dgm:spPr/>
      <dgm:t>
        <a:bodyPr/>
        <a:lstStyle/>
        <a:p>
          <a:r>
            <a:rPr lang="en-CA"/>
            <a:t>Sharing annual NITs and annual use reports</a:t>
          </a:r>
          <a:endParaRPr lang="en-US"/>
        </a:p>
      </dgm:t>
    </dgm:pt>
    <dgm:pt modelId="{E8F14C60-6EF1-488D-BF32-61B9B132BFD4}" type="parTrans" cxnId="{AD4E2715-89E7-4ADA-9A2E-7736D88F6996}">
      <dgm:prSet/>
      <dgm:spPr/>
      <dgm:t>
        <a:bodyPr/>
        <a:lstStyle/>
        <a:p>
          <a:endParaRPr lang="en-US"/>
        </a:p>
      </dgm:t>
    </dgm:pt>
    <dgm:pt modelId="{09B832E5-2A3B-43DF-8977-272CD685D1DB}" type="sibTrans" cxnId="{AD4E2715-89E7-4ADA-9A2E-7736D88F6996}">
      <dgm:prSet/>
      <dgm:spPr/>
      <dgm:t>
        <a:bodyPr/>
        <a:lstStyle/>
        <a:p>
          <a:endParaRPr lang="en-US"/>
        </a:p>
      </dgm:t>
    </dgm:pt>
    <dgm:pt modelId="{381D2E80-9631-4EB7-A6CB-2BBF4C604B6E}">
      <dgm:prSet/>
      <dgm:spPr/>
      <dgm:t>
        <a:bodyPr/>
        <a:lstStyle/>
        <a:p>
          <a:r>
            <a:rPr lang="en-CA"/>
            <a:t>Changing pesticide use timing to avoid sensitive biological stages or food gathering areas</a:t>
          </a:r>
          <a:endParaRPr lang="en-US"/>
        </a:p>
      </dgm:t>
    </dgm:pt>
    <dgm:pt modelId="{C12407F6-A729-4E44-8632-09D289F22D3B}" type="parTrans" cxnId="{E9EEB996-C5CC-4C42-ABBA-4B15620FBD8D}">
      <dgm:prSet/>
      <dgm:spPr/>
      <dgm:t>
        <a:bodyPr/>
        <a:lstStyle/>
        <a:p>
          <a:endParaRPr lang="en-US"/>
        </a:p>
      </dgm:t>
    </dgm:pt>
    <dgm:pt modelId="{5C5DF088-CB9B-4BB7-A6B6-EF7A8D872F4B}" type="sibTrans" cxnId="{E9EEB996-C5CC-4C42-ABBA-4B15620FBD8D}">
      <dgm:prSet/>
      <dgm:spPr/>
      <dgm:t>
        <a:bodyPr/>
        <a:lstStyle/>
        <a:p>
          <a:endParaRPr lang="en-US"/>
        </a:p>
      </dgm:t>
    </dgm:pt>
    <dgm:pt modelId="{BD6A9451-A8AD-41BA-B082-09FB610599A5}">
      <dgm:prSet/>
      <dgm:spPr/>
      <dgm:t>
        <a:bodyPr/>
        <a:lstStyle/>
        <a:p>
          <a:r>
            <a:rPr lang="en-CA"/>
            <a:t>Reducing treatment area size</a:t>
          </a:r>
          <a:endParaRPr lang="en-US"/>
        </a:p>
      </dgm:t>
    </dgm:pt>
    <dgm:pt modelId="{37D77A5A-F098-40FF-B1EF-A9BA55F537F1}" type="parTrans" cxnId="{C1F08039-ACBA-481D-BDD1-5661AF5F6AFF}">
      <dgm:prSet/>
      <dgm:spPr/>
      <dgm:t>
        <a:bodyPr/>
        <a:lstStyle/>
        <a:p>
          <a:endParaRPr lang="en-US"/>
        </a:p>
      </dgm:t>
    </dgm:pt>
    <dgm:pt modelId="{ECE85291-2D1A-4564-8D9C-2489E418D17B}" type="sibTrans" cxnId="{C1F08039-ACBA-481D-BDD1-5661AF5F6AFF}">
      <dgm:prSet/>
      <dgm:spPr/>
      <dgm:t>
        <a:bodyPr/>
        <a:lstStyle/>
        <a:p>
          <a:endParaRPr lang="en-US"/>
        </a:p>
      </dgm:t>
    </dgm:pt>
    <dgm:pt modelId="{7CDA5CA8-B9A1-40DC-96DF-6A5475C64C60}">
      <dgm:prSet/>
      <dgm:spPr/>
      <dgm:t>
        <a:bodyPr/>
        <a:lstStyle/>
        <a:p>
          <a:r>
            <a:rPr lang="en-CA"/>
            <a:t>Changing pesticide application method </a:t>
          </a:r>
          <a:endParaRPr lang="en-US"/>
        </a:p>
      </dgm:t>
    </dgm:pt>
    <dgm:pt modelId="{745E0CFF-512B-4B85-914A-E11535BA6507}" type="parTrans" cxnId="{A04E9585-FE9F-4751-AFE4-B8D164FC7477}">
      <dgm:prSet/>
      <dgm:spPr/>
      <dgm:t>
        <a:bodyPr/>
        <a:lstStyle/>
        <a:p>
          <a:endParaRPr lang="en-US"/>
        </a:p>
      </dgm:t>
    </dgm:pt>
    <dgm:pt modelId="{BFEFEFEA-D099-4198-B946-F3BCE886EBF9}" type="sibTrans" cxnId="{A04E9585-FE9F-4751-AFE4-B8D164FC7477}">
      <dgm:prSet/>
      <dgm:spPr/>
      <dgm:t>
        <a:bodyPr/>
        <a:lstStyle/>
        <a:p>
          <a:endParaRPr lang="en-US"/>
        </a:p>
      </dgm:t>
    </dgm:pt>
    <dgm:pt modelId="{CD685B97-4314-48E4-A2E9-857D81AFDBCC}">
      <dgm:prSet/>
      <dgm:spPr/>
      <dgm:t>
        <a:bodyPr/>
        <a:lstStyle/>
        <a:p>
          <a:r>
            <a:rPr lang="en-CA"/>
            <a:t>Using a different product in a specified area</a:t>
          </a:r>
          <a:endParaRPr lang="en-US"/>
        </a:p>
      </dgm:t>
    </dgm:pt>
    <dgm:pt modelId="{E983F0B2-05E6-4CEA-A782-6A0DA51CA7F0}" type="parTrans" cxnId="{03D3C402-8C5A-43DE-AB31-DF7B130B33EB}">
      <dgm:prSet/>
      <dgm:spPr/>
      <dgm:t>
        <a:bodyPr/>
        <a:lstStyle/>
        <a:p>
          <a:endParaRPr lang="en-US"/>
        </a:p>
      </dgm:t>
    </dgm:pt>
    <dgm:pt modelId="{D893CFD3-3ED3-4EC7-97C0-27BC4C78B6E7}" type="sibTrans" cxnId="{03D3C402-8C5A-43DE-AB31-DF7B130B33EB}">
      <dgm:prSet/>
      <dgm:spPr/>
      <dgm:t>
        <a:bodyPr/>
        <a:lstStyle/>
        <a:p>
          <a:endParaRPr lang="en-US"/>
        </a:p>
      </dgm:t>
    </dgm:pt>
    <dgm:pt modelId="{06672830-58BF-4110-809A-802BD58F2A9F}">
      <dgm:prSet/>
      <dgm:spPr/>
      <dgm:t>
        <a:bodyPr/>
        <a:lstStyle/>
        <a:p>
          <a:r>
            <a:rPr lang="en-CA"/>
            <a:t>Avoiding pesticide use in a specified area</a:t>
          </a:r>
          <a:endParaRPr lang="en-US"/>
        </a:p>
      </dgm:t>
    </dgm:pt>
    <dgm:pt modelId="{17B5031E-3C1F-4052-A9A2-1EF89E85AA01}" type="parTrans" cxnId="{328EB2AE-B0CE-4B0A-8E5C-892F4AF33199}">
      <dgm:prSet/>
      <dgm:spPr/>
      <dgm:t>
        <a:bodyPr/>
        <a:lstStyle/>
        <a:p>
          <a:endParaRPr lang="en-US"/>
        </a:p>
      </dgm:t>
    </dgm:pt>
    <dgm:pt modelId="{358ED294-61C8-4C4C-BBD3-8227E6B2DFC6}" type="sibTrans" cxnId="{328EB2AE-B0CE-4B0A-8E5C-892F4AF33199}">
      <dgm:prSet/>
      <dgm:spPr/>
      <dgm:t>
        <a:bodyPr/>
        <a:lstStyle/>
        <a:p>
          <a:endParaRPr lang="en-US"/>
        </a:p>
      </dgm:t>
    </dgm:pt>
    <dgm:pt modelId="{232FB3E9-45A3-41C9-BF1A-EB29200698B4}" type="pres">
      <dgm:prSet presAssocID="{FD5BB13D-CC66-4AB4-94F6-03669705DF89}" presName="linear" presStyleCnt="0">
        <dgm:presLayoutVars>
          <dgm:animLvl val="lvl"/>
          <dgm:resizeHandles val="exact"/>
        </dgm:presLayoutVars>
      </dgm:prSet>
      <dgm:spPr/>
    </dgm:pt>
    <dgm:pt modelId="{4DD72E63-A685-46E7-9E7C-D38551C473EC}" type="pres">
      <dgm:prSet presAssocID="{4DD93669-6D9D-4D0D-BD1A-6505AA0DD7E5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E5D44F8-D4A9-4F11-BF59-4B09341C1720}" type="pres">
      <dgm:prSet presAssocID="{4DD93669-6D9D-4D0D-BD1A-6505AA0DD7E5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03D3C402-8C5A-43DE-AB31-DF7B130B33EB}" srcId="{4DD93669-6D9D-4D0D-BD1A-6505AA0DD7E5}" destId="{CD685B97-4314-48E4-A2E9-857D81AFDBCC}" srcOrd="4" destOrd="0" parTransId="{E983F0B2-05E6-4CEA-A782-6A0DA51CA7F0}" sibTransId="{D893CFD3-3ED3-4EC7-97C0-27BC4C78B6E7}"/>
    <dgm:cxn modelId="{AD4E2715-89E7-4ADA-9A2E-7736D88F6996}" srcId="{4DD93669-6D9D-4D0D-BD1A-6505AA0DD7E5}" destId="{EE26C199-D734-4CEE-9475-049F82428142}" srcOrd="0" destOrd="0" parTransId="{E8F14C60-6EF1-488D-BF32-61B9B132BFD4}" sibTransId="{09B832E5-2A3B-43DF-8977-272CD685D1DB}"/>
    <dgm:cxn modelId="{EC9A072B-46CB-49EF-9362-2CBD8E8D582C}" type="presOf" srcId="{381D2E80-9631-4EB7-A6CB-2BBF4C604B6E}" destId="{DE5D44F8-D4A9-4F11-BF59-4B09341C1720}" srcOrd="0" destOrd="1" presId="urn:microsoft.com/office/officeart/2005/8/layout/vList2"/>
    <dgm:cxn modelId="{47DD2237-A5B5-4435-B999-10AB67530AB8}" type="presOf" srcId="{FD5BB13D-CC66-4AB4-94F6-03669705DF89}" destId="{232FB3E9-45A3-41C9-BF1A-EB29200698B4}" srcOrd="0" destOrd="0" presId="urn:microsoft.com/office/officeart/2005/8/layout/vList2"/>
    <dgm:cxn modelId="{C1F08039-ACBA-481D-BDD1-5661AF5F6AFF}" srcId="{4DD93669-6D9D-4D0D-BD1A-6505AA0DD7E5}" destId="{BD6A9451-A8AD-41BA-B082-09FB610599A5}" srcOrd="2" destOrd="0" parTransId="{37D77A5A-F098-40FF-B1EF-A9BA55F537F1}" sibTransId="{ECE85291-2D1A-4564-8D9C-2489E418D17B}"/>
    <dgm:cxn modelId="{EC93D65E-499D-4960-BB2B-97098E0BF170}" type="presOf" srcId="{EE26C199-D734-4CEE-9475-049F82428142}" destId="{DE5D44F8-D4A9-4F11-BF59-4B09341C1720}" srcOrd="0" destOrd="0" presId="urn:microsoft.com/office/officeart/2005/8/layout/vList2"/>
    <dgm:cxn modelId="{E0427759-6D9D-4EB8-B8E7-F6771B94D50D}" type="presOf" srcId="{BD6A9451-A8AD-41BA-B082-09FB610599A5}" destId="{DE5D44F8-D4A9-4F11-BF59-4B09341C1720}" srcOrd="0" destOrd="2" presId="urn:microsoft.com/office/officeart/2005/8/layout/vList2"/>
    <dgm:cxn modelId="{A04E9585-FE9F-4751-AFE4-B8D164FC7477}" srcId="{4DD93669-6D9D-4D0D-BD1A-6505AA0DD7E5}" destId="{7CDA5CA8-B9A1-40DC-96DF-6A5475C64C60}" srcOrd="3" destOrd="0" parTransId="{745E0CFF-512B-4B85-914A-E11535BA6507}" sibTransId="{BFEFEFEA-D099-4198-B946-F3BCE886EBF9}"/>
    <dgm:cxn modelId="{E9EEB996-C5CC-4C42-ABBA-4B15620FBD8D}" srcId="{4DD93669-6D9D-4D0D-BD1A-6505AA0DD7E5}" destId="{381D2E80-9631-4EB7-A6CB-2BBF4C604B6E}" srcOrd="1" destOrd="0" parTransId="{C12407F6-A729-4E44-8632-09D289F22D3B}" sibTransId="{5C5DF088-CB9B-4BB7-A6B6-EF7A8D872F4B}"/>
    <dgm:cxn modelId="{328EB2AE-B0CE-4B0A-8E5C-892F4AF33199}" srcId="{4DD93669-6D9D-4D0D-BD1A-6505AA0DD7E5}" destId="{06672830-58BF-4110-809A-802BD58F2A9F}" srcOrd="5" destOrd="0" parTransId="{17B5031E-3C1F-4052-A9A2-1EF89E85AA01}" sibTransId="{358ED294-61C8-4C4C-BBD3-8227E6B2DFC6}"/>
    <dgm:cxn modelId="{FE2AEFB2-7E82-4ED4-AF39-44F3C014B74B}" type="presOf" srcId="{4DD93669-6D9D-4D0D-BD1A-6505AA0DD7E5}" destId="{4DD72E63-A685-46E7-9E7C-D38551C473EC}" srcOrd="0" destOrd="0" presId="urn:microsoft.com/office/officeart/2005/8/layout/vList2"/>
    <dgm:cxn modelId="{6CD1A9CC-D8C6-4188-AC24-6938E9468992}" type="presOf" srcId="{7CDA5CA8-B9A1-40DC-96DF-6A5475C64C60}" destId="{DE5D44F8-D4A9-4F11-BF59-4B09341C1720}" srcOrd="0" destOrd="3" presId="urn:microsoft.com/office/officeart/2005/8/layout/vList2"/>
    <dgm:cxn modelId="{1B5459D3-C222-48AD-89F8-90B0E50BF688}" srcId="{FD5BB13D-CC66-4AB4-94F6-03669705DF89}" destId="{4DD93669-6D9D-4D0D-BD1A-6505AA0DD7E5}" srcOrd="0" destOrd="0" parTransId="{FA669847-E29D-4945-9142-E0F485B244BF}" sibTransId="{E01633FC-31A6-46F1-9EF9-15FC703CE34D}"/>
    <dgm:cxn modelId="{643E10DC-97B2-4651-8668-194B7774FCFA}" type="presOf" srcId="{CD685B97-4314-48E4-A2E9-857D81AFDBCC}" destId="{DE5D44F8-D4A9-4F11-BF59-4B09341C1720}" srcOrd="0" destOrd="4" presId="urn:microsoft.com/office/officeart/2005/8/layout/vList2"/>
    <dgm:cxn modelId="{93FCF8FD-31CF-41A2-A167-807A7F25C6E8}" type="presOf" srcId="{06672830-58BF-4110-809A-802BD58F2A9F}" destId="{DE5D44F8-D4A9-4F11-BF59-4B09341C1720}" srcOrd="0" destOrd="5" presId="urn:microsoft.com/office/officeart/2005/8/layout/vList2"/>
    <dgm:cxn modelId="{732C8D25-F575-4E5E-9149-DAF7F955664C}" type="presParOf" srcId="{232FB3E9-45A3-41C9-BF1A-EB29200698B4}" destId="{4DD72E63-A685-46E7-9E7C-D38551C473EC}" srcOrd="0" destOrd="0" presId="urn:microsoft.com/office/officeart/2005/8/layout/vList2"/>
    <dgm:cxn modelId="{5DE7765F-05E8-491F-8D08-7CF96C6912F4}" type="presParOf" srcId="{232FB3E9-45A3-41C9-BF1A-EB29200698B4}" destId="{DE5D44F8-D4A9-4F11-BF59-4B09341C1720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D4C1936-BB0C-49B2-9611-9786AE936058}">
      <dsp:nvSpPr>
        <dsp:cNvPr id="0" name=""/>
        <dsp:cNvSpPr/>
      </dsp:nvSpPr>
      <dsp:spPr>
        <a:xfrm>
          <a:off x="2363817" y="986310"/>
          <a:ext cx="422459" cy="1061611"/>
        </a:xfrm>
        <a:custGeom>
          <a:avLst/>
          <a:gdLst/>
          <a:ahLst/>
          <a:cxnLst/>
          <a:rect l="0" t="0" r="0" b="0"/>
          <a:pathLst>
            <a:path>
              <a:moveTo>
                <a:pt x="422459" y="0"/>
              </a:moveTo>
              <a:lnTo>
                <a:pt x="422459" y="1061611"/>
              </a:lnTo>
              <a:lnTo>
                <a:pt x="0" y="1061611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10FE916-7B53-4D9E-A7DC-A5B06A45FBB4}">
      <dsp:nvSpPr>
        <dsp:cNvPr id="0" name=""/>
        <dsp:cNvSpPr/>
      </dsp:nvSpPr>
      <dsp:spPr>
        <a:xfrm>
          <a:off x="2786276" y="986310"/>
          <a:ext cx="1357718" cy="212322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93389"/>
              </a:lnTo>
              <a:lnTo>
                <a:pt x="1357718" y="1893389"/>
              </a:lnTo>
              <a:lnTo>
                <a:pt x="1357718" y="21232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89814B-A5F3-4425-B594-3F2542CBA61C}">
      <dsp:nvSpPr>
        <dsp:cNvPr id="0" name=""/>
        <dsp:cNvSpPr/>
      </dsp:nvSpPr>
      <dsp:spPr>
        <a:xfrm>
          <a:off x="1373755" y="986310"/>
          <a:ext cx="1412520" cy="2123222"/>
        </a:xfrm>
        <a:custGeom>
          <a:avLst/>
          <a:gdLst/>
          <a:ahLst/>
          <a:cxnLst/>
          <a:rect l="0" t="0" r="0" b="0"/>
          <a:pathLst>
            <a:path>
              <a:moveTo>
                <a:pt x="1412520" y="0"/>
              </a:moveTo>
              <a:lnTo>
                <a:pt x="1412520" y="1893389"/>
              </a:lnTo>
              <a:lnTo>
                <a:pt x="0" y="1893389"/>
              </a:lnTo>
              <a:lnTo>
                <a:pt x="0" y="2123222"/>
              </a:lnTo>
            </a:path>
          </a:pathLst>
        </a:custGeom>
        <a:noFill/>
        <a:ln w="25400" cap="flat" cmpd="sng" algn="ctr">
          <a:solidFill>
            <a:schemeClr val="dk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C78786-39DF-450B-A15B-6ECEC04F19EE}">
      <dsp:nvSpPr>
        <dsp:cNvPr id="0" name=""/>
        <dsp:cNvSpPr/>
      </dsp:nvSpPr>
      <dsp:spPr>
        <a:xfrm>
          <a:off x="1432736" y="1309"/>
          <a:ext cx="2707080" cy="985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3899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/>
            <a:t>Director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/>
            <a:t>Communities IPM &amp; </a:t>
          </a:r>
          <a:r>
            <a:rPr lang="en-CA" sz="1600" kern="1200" err="1"/>
            <a:t>AgriFood</a:t>
          </a:r>
          <a:endParaRPr lang="en-CA" sz="1600" kern="1200"/>
        </a:p>
      </dsp:txBody>
      <dsp:txXfrm>
        <a:off x="1432736" y="1309"/>
        <a:ext cx="2707080" cy="985000"/>
      </dsp:txXfrm>
    </dsp:sp>
    <dsp:sp modelId="{E1213268-F2AD-4C1A-9061-99A227AD9CFF}">
      <dsp:nvSpPr>
        <dsp:cNvPr id="0" name=""/>
        <dsp:cNvSpPr/>
      </dsp:nvSpPr>
      <dsp:spPr>
        <a:xfrm>
          <a:off x="1868027" y="780892"/>
          <a:ext cx="2407230" cy="328333"/>
        </a:xfrm>
        <a:prstGeom prst="rect">
          <a:avLst/>
        </a:prstGeom>
        <a:solidFill>
          <a:schemeClr val="dk2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b="1" kern="1200"/>
            <a:t>Cassandra Caunce</a:t>
          </a:r>
          <a:endParaRPr lang="en-US" sz="1800" b="1" kern="1200"/>
        </a:p>
      </dsp:txBody>
      <dsp:txXfrm>
        <a:off x="1868027" y="780892"/>
        <a:ext cx="2407230" cy="328333"/>
      </dsp:txXfrm>
    </dsp:sp>
    <dsp:sp modelId="{222CE0F7-5081-40D2-8683-C1DEB369CC48}">
      <dsp:nvSpPr>
        <dsp:cNvPr id="0" name=""/>
        <dsp:cNvSpPr/>
      </dsp:nvSpPr>
      <dsp:spPr>
        <a:xfrm>
          <a:off x="422534" y="3109533"/>
          <a:ext cx="1902442" cy="985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3899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 dirty="0"/>
            <a:t>Senior IPM Officer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400" i="1" kern="1200" dirty="0"/>
            <a:t>(Scott Bennett base)</a:t>
          </a:r>
          <a:endParaRPr lang="en-US" sz="1400" i="1" kern="1200" dirty="0"/>
        </a:p>
      </dsp:txBody>
      <dsp:txXfrm>
        <a:off x="422534" y="3109533"/>
        <a:ext cx="1902442" cy="985000"/>
      </dsp:txXfrm>
    </dsp:sp>
    <dsp:sp modelId="{9BC4C96C-24EE-49E0-8F6D-BCFA8D7F06F9}">
      <dsp:nvSpPr>
        <dsp:cNvPr id="0" name=""/>
        <dsp:cNvSpPr/>
      </dsp:nvSpPr>
      <dsp:spPr>
        <a:xfrm>
          <a:off x="585136" y="3875644"/>
          <a:ext cx="2147969" cy="328333"/>
        </a:xfrm>
        <a:prstGeom prst="rect">
          <a:avLst/>
        </a:prstGeom>
        <a:solidFill>
          <a:schemeClr val="dk2">
            <a:tint val="40000"/>
            <a:hueOff val="0"/>
            <a:satOff val="0"/>
            <a:lumOff val="0"/>
            <a:alpha val="9400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0640" tIns="10160" rIns="40640" bIns="10160" numCol="1" spcCol="1270" anchor="ctr" anchorCtr="0">
          <a:noAutofit/>
        </a:bodyPr>
        <a:lstStyle/>
        <a:p>
          <a:pPr marL="0" lvl="0" indent="0" algn="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/>
            <a:t>Andreas Wins-Purdy</a:t>
          </a:r>
          <a:endParaRPr lang="en-US" sz="1600" b="1" kern="1200"/>
        </a:p>
      </dsp:txBody>
      <dsp:txXfrm>
        <a:off x="585136" y="3875644"/>
        <a:ext cx="2147969" cy="328333"/>
      </dsp:txXfrm>
    </dsp:sp>
    <dsp:sp modelId="{05CC67D8-50B7-44E8-8B82-0014FB157CF6}">
      <dsp:nvSpPr>
        <dsp:cNvPr id="0" name=""/>
        <dsp:cNvSpPr/>
      </dsp:nvSpPr>
      <dsp:spPr>
        <a:xfrm>
          <a:off x="3192773" y="3109533"/>
          <a:ext cx="1902442" cy="985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3899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/>
            <a:t>IPM Officer</a:t>
          </a:r>
        </a:p>
      </dsp:txBody>
      <dsp:txXfrm>
        <a:off x="3192773" y="3109533"/>
        <a:ext cx="1902442" cy="985000"/>
      </dsp:txXfrm>
    </dsp:sp>
    <dsp:sp modelId="{A703D33E-8B50-4EDD-8C96-DDA0D332F05F}">
      <dsp:nvSpPr>
        <dsp:cNvPr id="0" name=""/>
        <dsp:cNvSpPr/>
      </dsp:nvSpPr>
      <dsp:spPr>
        <a:xfrm>
          <a:off x="3573261" y="3875644"/>
          <a:ext cx="1712198" cy="328333"/>
        </a:xfrm>
        <a:prstGeom prst="rect">
          <a:avLst/>
        </a:prstGeom>
        <a:solidFill>
          <a:schemeClr val="dk2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b="1" kern="1200"/>
            <a:t>Chelsea Eby</a:t>
          </a:r>
          <a:endParaRPr lang="en-US" sz="1800" b="1" kern="1200"/>
        </a:p>
      </dsp:txBody>
      <dsp:txXfrm>
        <a:off x="3573261" y="3875644"/>
        <a:ext cx="1712198" cy="328333"/>
      </dsp:txXfrm>
    </dsp:sp>
    <dsp:sp modelId="{0180E633-0008-4899-9437-F47B8A595FEB}">
      <dsp:nvSpPr>
        <dsp:cNvPr id="0" name=""/>
        <dsp:cNvSpPr/>
      </dsp:nvSpPr>
      <dsp:spPr>
        <a:xfrm>
          <a:off x="99340" y="1555421"/>
          <a:ext cx="2264477" cy="98500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3899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b="1" kern="1200" dirty="0"/>
            <a:t>Section Head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600" kern="1200" dirty="0"/>
            <a:t>IPM &amp; </a:t>
          </a:r>
          <a:r>
            <a:rPr lang="en-CA" sz="1600" kern="1200" dirty="0" err="1"/>
            <a:t>AgriFood</a:t>
          </a:r>
          <a:endParaRPr lang="en-CA" sz="1600" kern="1200" dirty="0"/>
        </a:p>
      </dsp:txBody>
      <dsp:txXfrm>
        <a:off x="99340" y="1555421"/>
        <a:ext cx="2264477" cy="985000"/>
      </dsp:txXfrm>
    </dsp:sp>
    <dsp:sp modelId="{944C6867-1BE2-44C6-A4B0-B4745C1AE792}">
      <dsp:nvSpPr>
        <dsp:cNvPr id="0" name=""/>
        <dsp:cNvSpPr/>
      </dsp:nvSpPr>
      <dsp:spPr>
        <a:xfrm>
          <a:off x="409726" y="2321532"/>
          <a:ext cx="2214437" cy="328333"/>
        </a:xfrm>
        <a:prstGeom prst="rect">
          <a:avLst/>
        </a:prstGeom>
        <a:solidFill>
          <a:schemeClr val="dk2">
            <a:tint val="40000"/>
            <a:hueOff val="0"/>
            <a:satOff val="0"/>
            <a:lumOff val="0"/>
          </a:schemeClr>
        </a:solidFill>
        <a:ln w="254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11430" rIns="45720" bIns="1143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b="1" kern="1200"/>
            <a:t>Sajid Barlas</a:t>
          </a:r>
          <a:endParaRPr lang="en-US" sz="1800" b="1" kern="1200"/>
        </a:p>
      </dsp:txBody>
      <dsp:txXfrm>
        <a:off x="409726" y="2321532"/>
        <a:ext cx="2214437" cy="3283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FC9674-09A2-49E2-80C6-2EA25AF55388}">
      <dsp:nvSpPr>
        <dsp:cNvPr id="0" name=""/>
        <dsp:cNvSpPr/>
      </dsp:nvSpPr>
      <dsp:spPr>
        <a:xfrm>
          <a:off x="0" y="333642"/>
          <a:ext cx="109728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374904" rIns="85161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Follow the old requirements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Notice (40 cm</a:t>
          </a:r>
          <a:r>
            <a:rPr lang="en-CA" sz="1800" kern="1200" baseline="30000"/>
            <a:t>2</a:t>
          </a:r>
          <a:r>
            <a:rPr lang="en-CA" sz="1800" kern="1200"/>
            <a:t>) placed twice in a two-week period</a:t>
          </a:r>
          <a:endParaRPr lang="en-US" sz="1800" kern="1200"/>
        </a:p>
      </dsp:txBody>
      <dsp:txXfrm>
        <a:off x="0" y="333642"/>
        <a:ext cx="10972800" cy="1048950"/>
      </dsp:txXfrm>
    </dsp:sp>
    <dsp:sp modelId="{7D9AE846-3772-4EC1-A694-BE7EA3FFDD16}">
      <dsp:nvSpPr>
        <dsp:cNvPr id="0" name=""/>
        <dsp:cNvSpPr/>
      </dsp:nvSpPr>
      <dsp:spPr>
        <a:xfrm>
          <a:off x="548640" y="67962"/>
          <a:ext cx="76809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Option 1 – Newspaper advertisements</a:t>
          </a:r>
          <a:endParaRPr lang="en-US" sz="1800" kern="1200"/>
        </a:p>
      </dsp:txBody>
      <dsp:txXfrm>
        <a:off x="574579" y="93901"/>
        <a:ext cx="7629082" cy="479482"/>
      </dsp:txXfrm>
    </dsp:sp>
    <dsp:sp modelId="{EA87419C-A224-4D32-BE32-CD2A7FB8249A}">
      <dsp:nvSpPr>
        <dsp:cNvPr id="0" name=""/>
        <dsp:cNvSpPr/>
      </dsp:nvSpPr>
      <dsp:spPr>
        <a:xfrm>
          <a:off x="0" y="1745472"/>
          <a:ext cx="10972800" cy="1360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374904" rIns="85161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Notice placed in digital news media for a minimum of 3 days/week for 2 consecutive weeks</a:t>
          </a:r>
          <a:endParaRPr lang="en-US" sz="1800" kern="120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Digital news media does not include social media or social networking sites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/>
            <a:t>Notice must include a link to a website where the PMP can be accessed</a:t>
          </a:r>
          <a:endParaRPr lang="en-US" sz="1800" kern="1200"/>
        </a:p>
      </dsp:txBody>
      <dsp:txXfrm>
        <a:off x="0" y="1745472"/>
        <a:ext cx="10972800" cy="1360800"/>
      </dsp:txXfrm>
    </dsp:sp>
    <dsp:sp modelId="{81F5FCB0-2178-45F1-A7A9-1E3ABE7634B3}">
      <dsp:nvSpPr>
        <dsp:cNvPr id="0" name=""/>
        <dsp:cNvSpPr/>
      </dsp:nvSpPr>
      <dsp:spPr>
        <a:xfrm>
          <a:off x="548640" y="1479792"/>
          <a:ext cx="76809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/>
            <a:t>Option 2 – Digital advertisements</a:t>
          </a:r>
          <a:endParaRPr lang="en-US" sz="1800" kern="1200"/>
        </a:p>
      </dsp:txBody>
      <dsp:txXfrm>
        <a:off x="574579" y="1505731"/>
        <a:ext cx="7629082" cy="479482"/>
      </dsp:txXfrm>
    </dsp:sp>
    <dsp:sp modelId="{47038CDE-4D36-4FF6-A8CE-83599E22B964}">
      <dsp:nvSpPr>
        <dsp:cNvPr id="0" name=""/>
        <dsp:cNvSpPr/>
      </dsp:nvSpPr>
      <dsp:spPr>
        <a:xfrm>
          <a:off x="0" y="3469152"/>
          <a:ext cx="10972800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374904" rIns="851611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 dirty="0"/>
            <a:t>Send your public consultation plan to </a:t>
          </a:r>
          <a:r>
            <a:rPr lang="en-CA" sz="1800" kern="1200" dirty="0">
              <a:hlinkClick xmlns:r="http://schemas.openxmlformats.org/officeDocument/2006/relationships" r:id="rId1"/>
            </a:rPr>
            <a:t>IPMPBC@gov.bc.ca</a:t>
          </a:r>
          <a:r>
            <a:rPr lang="en-CA" sz="1800" kern="1200" dirty="0"/>
            <a:t> for approval 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1800" kern="1200" dirty="0"/>
            <a:t>Must have approval </a:t>
          </a:r>
          <a:r>
            <a:rPr lang="en-CA" sz="1800" b="1" kern="1200" dirty="0"/>
            <a:t>before </a:t>
          </a:r>
          <a:r>
            <a:rPr lang="en-CA" sz="1800" kern="1200" dirty="0"/>
            <a:t>publishing your first notice</a:t>
          </a:r>
          <a:endParaRPr lang="en-US" sz="1800" kern="1200" dirty="0"/>
        </a:p>
      </dsp:txBody>
      <dsp:txXfrm>
        <a:off x="0" y="3469152"/>
        <a:ext cx="10972800" cy="1048950"/>
      </dsp:txXfrm>
    </dsp:sp>
    <dsp:sp modelId="{045065DF-AB24-4274-AC26-10E06FCF60FC}">
      <dsp:nvSpPr>
        <dsp:cNvPr id="0" name=""/>
        <dsp:cNvSpPr/>
      </dsp:nvSpPr>
      <dsp:spPr>
        <a:xfrm>
          <a:off x="548640" y="3203472"/>
          <a:ext cx="7680960" cy="53136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1800" kern="1200" dirty="0"/>
            <a:t>Option 3 – Public consultation plan approval</a:t>
          </a:r>
          <a:endParaRPr lang="en-US" sz="1800" kern="1200" dirty="0"/>
        </a:p>
      </dsp:txBody>
      <dsp:txXfrm>
        <a:off x="574579" y="3229411"/>
        <a:ext cx="7629082" cy="4794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DCE949-7D2D-4BCD-8A6B-33206854FCEF}">
      <dsp:nvSpPr>
        <dsp:cNvPr id="0" name=""/>
        <dsp:cNvSpPr/>
      </dsp:nvSpPr>
      <dsp:spPr>
        <a:xfrm>
          <a:off x="0" y="1745"/>
          <a:ext cx="10972800" cy="88454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552C87B-D5F1-4282-9EE6-435AFECF3B19}">
      <dsp:nvSpPr>
        <dsp:cNvPr id="0" name=""/>
        <dsp:cNvSpPr/>
      </dsp:nvSpPr>
      <dsp:spPr>
        <a:xfrm>
          <a:off x="267573" y="200767"/>
          <a:ext cx="486497" cy="486497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DC70DD-ACBF-4A0A-AE05-7C9804DDFF23}">
      <dsp:nvSpPr>
        <dsp:cNvPr id="0" name=""/>
        <dsp:cNvSpPr/>
      </dsp:nvSpPr>
      <dsp:spPr>
        <a:xfrm>
          <a:off x="1021645" y="1745"/>
          <a:ext cx="9951154" cy="884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14" tIns="93614" rIns="93614" bIns="9361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Replaces 2011 Draft Guidelines for IPM Proponents Conducting Consultation with First Nations</a:t>
          </a:r>
          <a:endParaRPr lang="en-US" sz="2200" kern="1200"/>
        </a:p>
      </dsp:txBody>
      <dsp:txXfrm>
        <a:off x="1021645" y="1745"/>
        <a:ext cx="9951154" cy="884541"/>
      </dsp:txXfrm>
    </dsp:sp>
    <dsp:sp modelId="{D62F967F-8B4B-45BD-8434-5A5702F2C84E}">
      <dsp:nvSpPr>
        <dsp:cNvPr id="0" name=""/>
        <dsp:cNvSpPr/>
      </dsp:nvSpPr>
      <dsp:spPr>
        <a:xfrm>
          <a:off x="0" y="1107422"/>
          <a:ext cx="10972800" cy="88454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98174BE-418D-4B74-9F44-BBAF509E82A7}">
      <dsp:nvSpPr>
        <dsp:cNvPr id="0" name=""/>
        <dsp:cNvSpPr/>
      </dsp:nvSpPr>
      <dsp:spPr>
        <a:xfrm>
          <a:off x="267573" y="1306444"/>
          <a:ext cx="486497" cy="486497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E4B09EB-6555-4DD7-BBA2-EE7A1157D5B2}">
      <dsp:nvSpPr>
        <dsp:cNvPr id="0" name=""/>
        <dsp:cNvSpPr/>
      </dsp:nvSpPr>
      <dsp:spPr>
        <a:xfrm>
          <a:off x="1021645" y="1107422"/>
          <a:ext cx="9951154" cy="884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14" tIns="93614" rIns="93614" bIns="9361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Developed based on foundation of engagement </a:t>
          </a:r>
          <a:r>
            <a:rPr lang="en-CA" sz="2200" kern="1200"/>
            <a:t>with First Nations in </a:t>
          </a:r>
          <a:r>
            <a:rPr lang="en-CA" sz="2200" kern="1200" dirty="0"/>
            <a:t>draft guidelines and current best practices</a:t>
          </a:r>
          <a:endParaRPr lang="en-US" sz="2200" kern="1200" dirty="0"/>
        </a:p>
      </dsp:txBody>
      <dsp:txXfrm>
        <a:off x="1021645" y="1107422"/>
        <a:ext cx="9951154" cy="884541"/>
      </dsp:txXfrm>
    </dsp:sp>
    <dsp:sp modelId="{E9EF66B1-B026-4FFA-8033-FD0238B7AB5B}">
      <dsp:nvSpPr>
        <dsp:cNvPr id="0" name=""/>
        <dsp:cNvSpPr/>
      </dsp:nvSpPr>
      <dsp:spPr>
        <a:xfrm>
          <a:off x="0" y="2213099"/>
          <a:ext cx="10972800" cy="88454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221347B-6BE3-42B4-AA89-F084CBC40899}">
      <dsp:nvSpPr>
        <dsp:cNvPr id="0" name=""/>
        <dsp:cNvSpPr/>
      </dsp:nvSpPr>
      <dsp:spPr>
        <a:xfrm>
          <a:off x="267573" y="2412121"/>
          <a:ext cx="486497" cy="486497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A7C80A-57AE-44D7-9319-7950D8090139}">
      <dsp:nvSpPr>
        <dsp:cNvPr id="0" name=""/>
        <dsp:cNvSpPr/>
      </dsp:nvSpPr>
      <dsp:spPr>
        <a:xfrm>
          <a:off x="1021645" y="2213099"/>
          <a:ext cx="9951154" cy="884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14" tIns="93614" rIns="93614" bIns="9361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 dirty="0"/>
            <a:t>Developed with recognition &amp; observation of the UN Declaration on the Rights of Indigenous Peoples</a:t>
          </a:r>
          <a:endParaRPr lang="en-US" sz="2200" kern="1200" dirty="0"/>
        </a:p>
      </dsp:txBody>
      <dsp:txXfrm>
        <a:off x="1021645" y="2213099"/>
        <a:ext cx="9951154" cy="884541"/>
      </dsp:txXfrm>
    </dsp:sp>
    <dsp:sp modelId="{27809095-CE61-42F1-9BD0-371F773C0CB2}">
      <dsp:nvSpPr>
        <dsp:cNvPr id="0" name=""/>
        <dsp:cNvSpPr/>
      </dsp:nvSpPr>
      <dsp:spPr>
        <a:xfrm>
          <a:off x="0" y="3318776"/>
          <a:ext cx="10972800" cy="884541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D75FB7D-CFA5-4839-AB6E-7EB760A5D722}">
      <dsp:nvSpPr>
        <dsp:cNvPr id="0" name=""/>
        <dsp:cNvSpPr/>
      </dsp:nvSpPr>
      <dsp:spPr>
        <a:xfrm>
          <a:off x="267573" y="3517798"/>
          <a:ext cx="486497" cy="486497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6F224EE-AB8D-4DFA-9D74-0F66DE9856B9}">
      <dsp:nvSpPr>
        <dsp:cNvPr id="0" name=""/>
        <dsp:cNvSpPr/>
      </dsp:nvSpPr>
      <dsp:spPr>
        <a:xfrm>
          <a:off x="1021645" y="3318776"/>
          <a:ext cx="9951154" cy="8845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3614" tIns="93614" rIns="93614" bIns="93614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200" kern="1200"/>
            <a:t>Consistent with other ministry policies</a:t>
          </a:r>
          <a:endParaRPr lang="en-US" sz="2200" kern="1200"/>
        </a:p>
      </dsp:txBody>
      <dsp:txXfrm>
        <a:off x="1021645" y="3318776"/>
        <a:ext cx="9951154" cy="88454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B61AE37-FF15-4CAE-9505-75DC59BB82CD}">
      <dsp:nvSpPr>
        <dsp:cNvPr id="0" name=""/>
        <dsp:cNvSpPr/>
      </dsp:nvSpPr>
      <dsp:spPr>
        <a:xfrm>
          <a:off x="0" y="376789"/>
          <a:ext cx="10972800" cy="1666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479044" rIns="85161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300" kern="1200"/>
            <a:t>Preparing a Pest Management Plan (PMP) to register with the Ministry through the confirmation of Pesticide Use Notice (PUN) process</a:t>
          </a:r>
          <a:endParaRPr lang="en-US" sz="2300" kern="120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300" kern="1200"/>
            <a:t>Pesticide Use Permit (PUP) applicants </a:t>
          </a:r>
          <a:endParaRPr lang="en-US" sz="2300" kern="1200"/>
        </a:p>
      </dsp:txBody>
      <dsp:txXfrm>
        <a:off x="0" y="376789"/>
        <a:ext cx="10972800" cy="1666350"/>
      </dsp:txXfrm>
    </dsp:sp>
    <dsp:sp modelId="{8B351CC9-5DB6-4024-9E6D-B4BBBD4524D4}">
      <dsp:nvSpPr>
        <dsp:cNvPr id="0" name=""/>
        <dsp:cNvSpPr/>
      </dsp:nvSpPr>
      <dsp:spPr>
        <a:xfrm>
          <a:off x="548640" y="37309"/>
          <a:ext cx="7680960" cy="678960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/>
            <a:t>Written for proponents who are:</a:t>
          </a:r>
          <a:endParaRPr lang="en-US" sz="2300" kern="1200"/>
        </a:p>
      </dsp:txBody>
      <dsp:txXfrm>
        <a:off x="581784" y="70453"/>
        <a:ext cx="7614672" cy="612672"/>
      </dsp:txXfrm>
    </dsp:sp>
    <dsp:sp modelId="{D687D1F7-C7D0-4453-B206-E901420EB868}">
      <dsp:nvSpPr>
        <dsp:cNvPr id="0" name=""/>
        <dsp:cNvSpPr/>
      </dsp:nvSpPr>
      <dsp:spPr>
        <a:xfrm>
          <a:off x="0" y="2506820"/>
          <a:ext cx="10972800" cy="19923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1611" tIns="479044" rIns="851611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300" kern="1200" dirty="0"/>
            <a:t>Proponents </a:t>
          </a:r>
          <a:r>
            <a:rPr lang="en-CA" sz="2300" b="1" kern="1200" dirty="0"/>
            <a:t>engage</a:t>
          </a:r>
          <a:r>
            <a:rPr lang="en-CA" sz="2300" kern="1200" dirty="0"/>
            <a:t> with First Nations while performing the procedural aspects of consultation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CA" sz="2300" kern="1200" dirty="0"/>
            <a:t>Ministry </a:t>
          </a:r>
          <a:r>
            <a:rPr lang="en-CA" sz="2300" b="1" kern="1200" dirty="0"/>
            <a:t>consults </a:t>
          </a:r>
          <a:r>
            <a:rPr lang="en-CA" sz="2300" kern="1200" dirty="0"/>
            <a:t>with First Nations based on the proponent's engagement report</a:t>
          </a:r>
          <a:endParaRPr lang="en-US" sz="2300" kern="1200" dirty="0"/>
        </a:p>
      </dsp:txBody>
      <dsp:txXfrm>
        <a:off x="0" y="2506820"/>
        <a:ext cx="10972800" cy="1992375"/>
      </dsp:txXfrm>
    </dsp:sp>
    <dsp:sp modelId="{CDAAC62B-410F-4AA3-9C0F-903F5DC1A300}">
      <dsp:nvSpPr>
        <dsp:cNvPr id="0" name=""/>
        <dsp:cNvSpPr/>
      </dsp:nvSpPr>
      <dsp:spPr>
        <a:xfrm>
          <a:off x="548640" y="2167339"/>
          <a:ext cx="7680960" cy="678960"/>
        </a:xfrm>
        <a:prstGeom prst="roundRect">
          <a:avLst/>
        </a:prstGeom>
        <a:solidFill>
          <a:schemeClr val="accent1"/>
        </a:solidFill>
        <a:ln w="381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290322" tIns="0" rIns="290322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300" kern="1200"/>
            <a:t>Updated language </a:t>
          </a:r>
          <a:endParaRPr lang="en-US" sz="2300" kern="1200"/>
        </a:p>
      </dsp:txBody>
      <dsp:txXfrm>
        <a:off x="581784" y="2200483"/>
        <a:ext cx="7614672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6DB03A3-BC14-46E8-AEE7-5CE21E1DB0FE}">
      <dsp:nvSpPr>
        <dsp:cNvPr id="0" name=""/>
        <dsp:cNvSpPr/>
      </dsp:nvSpPr>
      <dsp:spPr>
        <a:xfrm>
          <a:off x="0" y="29978"/>
          <a:ext cx="10972800" cy="791505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300" kern="1200"/>
            <a:t>Proponents are encouraged to:</a:t>
          </a:r>
          <a:endParaRPr lang="en-US" sz="3300" kern="1200"/>
        </a:p>
      </dsp:txBody>
      <dsp:txXfrm>
        <a:off x="38638" y="68616"/>
        <a:ext cx="10895524" cy="714229"/>
      </dsp:txXfrm>
    </dsp:sp>
    <dsp:sp modelId="{A3F9898A-85AF-4E4D-8251-08FCF4B78A04}">
      <dsp:nvSpPr>
        <dsp:cNvPr id="0" name=""/>
        <dsp:cNvSpPr/>
      </dsp:nvSpPr>
      <dsp:spPr>
        <a:xfrm>
          <a:off x="0" y="821484"/>
          <a:ext cx="10972800" cy="37570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386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 dirty="0"/>
            <a:t>Contact </a:t>
          </a:r>
          <a:r>
            <a:rPr lang="en-CA" sz="2600" kern="1200" dirty="0">
              <a:hlinkClick xmlns:r="http://schemas.openxmlformats.org/officeDocument/2006/relationships" r:id="rId1"/>
            </a:rPr>
            <a:t>IPMPBC@gov.bc.ca</a:t>
          </a:r>
          <a:r>
            <a:rPr lang="en-CA" sz="2600" kern="1200" dirty="0"/>
            <a:t> to confirm the list of First Nations to engage with </a:t>
          </a:r>
          <a:r>
            <a:rPr lang="en-CA" sz="2600" b="1" kern="1200" dirty="0"/>
            <a:t>before </a:t>
          </a:r>
          <a:r>
            <a:rPr lang="en-CA" sz="2600" b="0" kern="1200" dirty="0"/>
            <a:t>starting the engagement process</a:t>
          </a:r>
          <a:endParaRPr lang="en-US" sz="2600" b="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 dirty="0"/>
            <a:t>Understand and follow individual First Nation’s referral processes</a:t>
          </a:r>
          <a:endParaRPr lang="en-US" sz="2600" kern="1200" dirty="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/>
            <a:t>Provide meaningful detail in plain language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/>
            <a:t>Outline if the planned activities are for an ongoing pest management program or a completely new program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/>
            <a:t>Provide spatial files (e.g. KMZ/KML) </a:t>
          </a:r>
          <a:endParaRPr lang="en-US" sz="2600" kern="1200"/>
        </a:p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600" kern="1200"/>
            <a:t>Offer to share the annual Notice of Intent to Treat (NIT), including maps as spatial files for </a:t>
          </a:r>
          <a:r>
            <a:rPr lang="en-CA" sz="2600" b="1" kern="1200"/>
            <a:t>ongoing engagement and accommodation </a:t>
          </a:r>
          <a:r>
            <a:rPr lang="en-CA" sz="2600" kern="1200"/>
            <a:t>on PMPs</a:t>
          </a:r>
          <a:endParaRPr lang="en-US" sz="2600" kern="1200"/>
        </a:p>
      </dsp:txBody>
      <dsp:txXfrm>
        <a:off x="0" y="821484"/>
        <a:ext cx="10972800" cy="375705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D72E63-A685-46E7-9E7C-D38551C473EC}">
      <dsp:nvSpPr>
        <dsp:cNvPr id="0" name=""/>
        <dsp:cNvSpPr/>
      </dsp:nvSpPr>
      <dsp:spPr>
        <a:xfrm>
          <a:off x="0" y="33016"/>
          <a:ext cx="10972800" cy="1263599"/>
        </a:xfrm>
        <a:prstGeom prst="roundRect">
          <a:avLst/>
        </a:prstGeom>
        <a:solidFill>
          <a:schemeClr val="accent1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marL="0" lvl="0" indent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3200" kern="1200" dirty="0"/>
            <a:t>Examples of accommodation for impacts to interests of Indigenous people:</a:t>
          </a:r>
          <a:endParaRPr lang="en-US" sz="3200" kern="1200" dirty="0"/>
        </a:p>
      </dsp:txBody>
      <dsp:txXfrm>
        <a:off x="61684" y="94700"/>
        <a:ext cx="10849432" cy="1140231"/>
      </dsp:txXfrm>
    </dsp:sp>
    <dsp:sp modelId="{DE5D44F8-D4A9-4F11-BF59-4B09341C1720}">
      <dsp:nvSpPr>
        <dsp:cNvPr id="0" name=""/>
        <dsp:cNvSpPr/>
      </dsp:nvSpPr>
      <dsp:spPr>
        <a:xfrm>
          <a:off x="0" y="1296616"/>
          <a:ext cx="10972800" cy="32788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8386" tIns="45720" rIns="256032" bIns="45720" numCol="1" spcCol="1270" anchor="t" anchorCtr="0">
          <a:noAutofit/>
        </a:bodyPr>
        <a:lstStyle/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Sharing annual NITs and annual use reports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Changing pesticide use timing to avoid sensitive biological stages or food gathering areas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Reducing treatment area size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Changing pesticide application method 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Using a different product in a specified area</a:t>
          </a:r>
          <a:endParaRPr lang="en-US" sz="2800" kern="1200"/>
        </a:p>
        <a:p>
          <a:pPr marL="285750" lvl="1" indent="-285750" algn="l" defTabSz="12446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CA" sz="2800" kern="1200"/>
            <a:t>Avoiding pesticide use in a specified area</a:t>
          </a:r>
          <a:endParaRPr lang="en-US" sz="2800" kern="1200"/>
        </a:p>
      </dsp:txBody>
      <dsp:txXfrm>
        <a:off x="0" y="1296616"/>
        <a:ext cx="10972800" cy="32788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NameandTitleOrganizationalChart">
  <dgm:title val=""/>
  <dgm:desc val=""/>
  <dgm:catLst>
    <dgm:cat type="hierarchy" pri="125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 fact="0.9"/>
                  <dgm:constr type="l" for="ch" forName="titleText1" refType="w" fact="0.2"/>
                  <dgm:constr type="t" for="ch" forName="titleText1" refType="h" fact="0.7"/>
                  <dgm:constr type="w" for="ch" forName="titleText1" refType="w" fact="0.9"/>
                  <dgm:constr type="h" for="ch" forName="titleText1" refType="h" fact="0.3"/>
                  <dgm:constr type="primFontSz" for="des" forName="titleText1" refType="primFontSz" refFor="des" refForName="rootText1" op="lte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Max/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h" fact="0.4"/>
              </dgm:constrLst>
              <dgm:ruleLst>
                <dgm:rule type="primFontSz" val="5" fact="NaN" max="NaN"/>
              </dgm:ruleLst>
            </dgm:layoutNode>
            <dgm:layoutNode name="titleText1" styleLbl="fgAcc0">
              <dgm:varLst>
                <dgm:chMax val="0"/>
                <dgm:chPref val="0"/>
              </dgm:varLst>
              <dgm:alg type="tx">
                <dgm:param type="parTxLTRAlign" val="r"/>
              </dgm:alg>
              <dgm:shape xmlns:r="http://schemas.openxmlformats.org/officeDocument/2006/relationships" type="rect" r:blip="">
                <dgm:adjLst/>
              </dgm:shape>
              <dgm:presOf axis="followSib" ptType="sibTrans" hideLastTrans="0" cnt="1"/>
              <dgm:constrLst>
                <dgm:constr type="primFontSz" val="65"/>
                <dgm:constr type="lMarg" refType="primFontSz" fact="0.2"/>
                <dgm:constr type="rMarg" refType="primFontSz" fact="0.2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1" func="var" arg="hierBranch" op="equ" val="hang">
                    <dgm:layoutNode name="Name42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3">
                    <dgm:layoutNode name="Name44">
                      <dgm:choose name="Name45">
                        <dgm:if name="Name46" axis="self" func="depth" op="lte" val="2">
                          <dgm:choose name="Name47">
                            <dgm:if name="Name4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4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0">
                          <dgm:choose name="Name51">
                            <dgm:if name="Name52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3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54">
                  <dgm:if name="Name55" func="var" arg="hierBranch" op="equ" val="l">
                    <dgm:choose name="Name56">
                      <dgm:if name="Name57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58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59" func="var" arg="hierBranch" op="equ" val="r">
                    <dgm:choose name="Name60">
                      <dgm:if name="Name61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2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3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64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65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66">
                    <dgm:if name="Name67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8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69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70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 fact="0.9"/>
                        <dgm:constr type="l" for="ch" forName="titleText2" refType="w" fact="0.2"/>
                        <dgm:constr type="t" for="ch" forName="titleText2" refType="h" fact="0.7"/>
                        <dgm:constr type="w" for="ch" forName="titleText2" refType="w" fact="0.9"/>
                        <dgm:constr type="h" for="ch" forName="titleText2" refType="h" fact="0.3"/>
                        <dgm:constr type="primFontSz" for="des" forName="titleText2" refType="primFontSz" refFor="des" refForName="rootText1" op="lte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 styleLbl="node1">
                    <dgm:varLst>
                      <dgm:chMax/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2" styleLbl="fgAcc1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71">
                    <dgm:if name="Name72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73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74" func="var" arg="hierBranch" op="equ" val="hang">
                      <dgm:choose name="Name75">
                        <dgm:if name="Name76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77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78" func="var" arg="hierBranch" op="equ" val="std">
                      <dgm:choose name="Name79">
                        <dgm:if name="Name80" func="var" arg="dir" op="equ" val="norm">
                          <dgm:alg type="hierChild"/>
                        </dgm:if>
                        <dgm:else name="Name81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82" func="var" arg="hierBranch" op="equ" val="init">
                      <dgm:choose name="Name83">
                        <dgm:if name="Name84" func="var" arg="dir" op="equ" val="norm">
                          <dgm:alg type="hierChild"/>
                        </dgm:if>
                        <dgm:else name="Name85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else name="Name86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87" ref="rep2a"/>
                </dgm:layoutNode>
                <dgm:layoutNode name="hierChild5">
                  <dgm:choose name="Name88">
                    <dgm:if name="Name89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90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91" ref="rep2b"/>
                </dgm:layoutNode>
              </dgm:layoutNode>
            </dgm:forEach>
          </dgm:layoutNode>
          <dgm:layoutNode name="hierChild3">
            <dgm:choose name="Name92">
              <dgm:if name="Name93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94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95" axis="precedSib" ptType="parTrans" st="-1" cnt="1">
                <dgm:layoutNode name="Name96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97">
                  <dgm:if name="Name98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99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0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01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02" func="var" arg="hierBranch" op="equ" val="init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else name="Name103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04">
                    <dgm:if name="Name105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6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07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08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 fact="0.9"/>
                        <dgm:constr type="l" for="ch" forName="titleText3" refType="w" fact="0.2"/>
                        <dgm:constr type="t" for="ch" forName="titleText3" refType="h" fact="0.7"/>
                        <dgm:constr type="w" for="ch" forName="titleText3" refType="w" fact="0.9"/>
                        <dgm:constr type="h" for="ch" forName="titleText3" refType="h" fact="0.3"/>
                        <dgm:constr type="primFontSz" for="des" forName="titleText3" refType="primFontSz" refFor="des" refForName="rootText3" op="lte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 styleLbl="asst1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h" fact="0.4"/>
                    </dgm:constrLst>
                    <dgm:ruleLst>
                      <dgm:rule type="primFontSz" val="5" fact="NaN" max="NaN"/>
                    </dgm:ruleLst>
                  </dgm:layoutNode>
                  <dgm:layoutNode name="titleText3" styleLbl="fgAcc2">
                    <dgm:varLst>
                      <dgm:chMax val="0"/>
                      <dgm:chPref val="0"/>
                    </dgm:varLst>
                    <dgm:alg type="tx">
                      <dgm:param type="parTxLTRAlign" val="r"/>
                    </dgm:alg>
                    <dgm:shape xmlns:r="http://schemas.openxmlformats.org/officeDocument/2006/relationships" type="rect" r:blip="">
                      <dgm:adjLst/>
                    </dgm:shape>
                    <dgm:presOf axis="followSib" ptType="sibTrans" hideLastTrans="0" cnt="1"/>
                    <dgm:constrLst>
                      <dgm:constr type="primFontSz" val="65"/>
                      <dgm:constr type="lMarg" refType="primFontSz" fact="0.2"/>
                      <dgm:constr type="rMarg" refType="primFontSz" fact="0.2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09">
                    <dgm:if name="Name110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11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12" func="var" arg="hierBranch" op="equ" val="hang">
                      <dgm:choose name="Name113">
                        <dgm:if name="Name114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15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16" func="var" arg="hierBranch" op="equ" val="std">
                      <dgm:choose name="Name117">
                        <dgm:if name="Name118" func="var" arg="dir" op="equ" val="norm">
                          <dgm:alg type="hierChild"/>
                        </dgm:if>
                        <dgm:else name="Name119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20" func="var" arg="hierBranch" op="equ" val="init">
                      <dgm:alg type="hierChild"/>
                    </dgm:if>
                    <dgm:else name="Name12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2" ref="rep2a"/>
                </dgm:layoutNode>
                <dgm:layoutNode name="hierChild7">
                  <dgm:choose name="Name123">
                    <dgm:if name="Name12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2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26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A2B7F8E-A760-4DAD-AE62-BE1B16B52FCE}" type="datetimeFigureOut">
              <a:rPr lang="en-CA" smtClean="0"/>
              <a:t>2023-11-06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69D-91BE-4648-8154-3EFB1F9AD419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7605368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B0E76-9D2A-470F-B98F-FF3C4A07F412}" type="datetimeFigureOut">
              <a:rPr lang="en-CA" smtClean="0"/>
              <a:t>2023-11-06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92459F-CD91-437D-BED0-1B1F47BF7581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1073843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573095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10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5094730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11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6409896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12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56673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969404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904304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134401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4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209330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5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391071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6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664882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7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9868873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8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875594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B92459F-CD91-437D-BED0-1B1F47BF7581}" type="slidenum">
              <a:rPr lang="en-CA" smtClean="0"/>
              <a:t>9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357705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416061"/>
            <a:ext cx="10363200" cy="1470025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429000"/>
            <a:ext cx="8534400" cy="1470025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92513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20506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6A2938B-85B6-1A5A-D96C-F4AD35EA5A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42566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3"/>
            <a:ext cx="5384800" cy="42050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85566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8"/>
            <a:ext cx="5386917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9" y="2174878"/>
            <a:ext cx="5389033" cy="363038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D0C529EB-928C-053B-8128-07AB0755D9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453091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754E2508-8495-7912-3750-A795B958C9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78078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89067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0060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0993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18134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F4809E9-39D2-4EAC-6B36-7E9FC29179F2}"/>
              </a:ext>
            </a:extLst>
          </p:cNvPr>
          <p:cNvSpPr/>
          <p:nvPr userDrawn="1"/>
        </p:nvSpPr>
        <p:spPr>
          <a:xfrm>
            <a:off x="0" y="5966979"/>
            <a:ext cx="12192000" cy="918405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65F967-D674-46C8-8D80-EDF94308D61B}" type="datetime1">
              <a:rPr lang="en-CA" smtClean="0"/>
              <a:t>2023-11-06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4081A6-8E65-4D38-BB1C-2D29F54B045B}" type="slidenum">
              <a:rPr lang="en-CA" smtClean="0"/>
              <a:t>‹#›</a:t>
            </a:fld>
            <a:endParaRPr lang="en-CA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4E05764-5C07-427C-1FE3-9275872C4E71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723" y="5877272"/>
            <a:ext cx="2954933" cy="1055186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E4F1EC27-15B8-75E7-3CFE-913662515743}"/>
              </a:ext>
            </a:extLst>
          </p:cNvPr>
          <p:cNvCxnSpPr>
            <a:cxnSpLocks/>
          </p:cNvCxnSpPr>
          <p:nvPr userDrawn="1"/>
        </p:nvCxnSpPr>
        <p:spPr>
          <a:xfrm>
            <a:off x="0" y="5966979"/>
            <a:ext cx="12192000" cy="0"/>
          </a:xfrm>
          <a:prstGeom prst="line">
            <a:avLst/>
          </a:prstGeom>
          <a:ln w="57150">
            <a:solidFill>
              <a:srgbClr val="E3A82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09415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5" Type="http://schemas.openxmlformats.org/officeDocument/2006/relationships/hyperlink" Target="mailto:Chelsea.Eby@gov.bc.ca" TargetMode="External"/><Relationship Id="rId4" Type="http://schemas.openxmlformats.org/officeDocument/2006/relationships/image" Target="../media/image17.sv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2.gov.bc.ca/gov/content/environment/pesticides-pest-management/business-industry/authorization-to-sell-or-use-pesticides#confirma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2.gov.bc.ca/gov/content/environment/pesticides-pest-management/business-industry/authorization-to-sell-or-use-pesticides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501775"/>
            <a:ext cx="10363200" cy="1470025"/>
          </a:xfrm>
        </p:spPr>
        <p:txBody>
          <a:bodyPr/>
          <a:lstStyle/>
          <a:p>
            <a:r>
              <a:rPr lang="en-CA"/>
              <a:t>Integrated Pest Management Program</a:t>
            </a:r>
            <a:br>
              <a:rPr lang="en-CA"/>
            </a:br>
            <a:r>
              <a:rPr lang="en-CA"/>
              <a:t>Authorizations Update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573015"/>
            <a:ext cx="10363200" cy="1470025"/>
          </a:xfrm>
        </p:spPr>
        <p:txBody>
          <a:bodyPr>
            <a:normAutofit fontScale="92500" lnSpcReduction="20000"/>
          </a:bodyPr>
          <a:lstStyle/>
          <a:p>
            <a:r>
              <a:rPr lang="en-CA"/>
              <a:t>Chelsea Eby</a:t>
            </a:r>
          </a:p>
          <a:p>
            <a:r>
              <a:rPr lang="en-CA"/>
              <a:t>IPM Officer</a:t>
            </a:r>
          </a:p>
          <a:p>
            <a:r>
              <a:rPr lang="en-CA"/>
              <a:t>Regional Operations Branch</a:t>
            </a:r>
          </a:p>
        </p:txBody>
      </p:sp>
      <p:sp>
        <p:nvSpPr>
          <p:cNvPr id="4" name="TextBox 4">
            <a:extLst>
              <a:ext uri="{FF2B5EF4-FFF2-40B4-BE49-F238E27FC236}">
                <a16:creationId xmlns:a16="http://schemas.microsoft.com/office/drawing/2014/main" id="{3A1951CE-A137-00A1-CCC4-43791675DAB8}"/>
              </a:ext>
            </a:extLst>
          </p:cNvPr>
          <p:cNvSpPr txBox="1"/>
          <p:nvPr/>
        </p:nvSpPr>
        <p:spPr>
          <a:xfrm>
            <a:off x="9696400" y="370170"/>
            <a:ext cx="250844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2400">
                <a:solidFill>
                  <a:schemeClr val="tx2">
                    <a:lumMod val="75000"/>
                  </a:schemeClr>
                </a:solidFill>
              </a:rPr>
              <a:t>Nov. 7, 2023</a:t>
            </a:r>
          </a:p>
          <a:p>
            <a:r>
              <a:rPr lang="en-CA" sz="2400">
                <a:solidFill>
                  <a:schemeClr val="tx2">
                    <a:lumMod val="75000"/>
                  </a:schemeClr>
                </a:solidFill>
              </a:rPr>
              <a:t>IVMA of BC Forum</a:t>
            </a:r>
          </a:p>
        </p:txBody>
      </p:sp>
    </p:spTree>
    <p:extLst>
      <p:ext uri="{BB962C8B-B14F-4D97-AF65-F5344CB8AC3E}">
        <p14:creationId xmlns:p14="http://schemas.microsoft.com/office/powerpoint/2010/main" val="37015652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EEC00A5-0752-D6A4-A0E8-439D15C4D4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49140105"/>
              </p:ext>
            </p:extLst>
          </p:nvPr>
        </p:nvGraphicFramePr>
        <p:xfrm>
          <a:off x="609600" y="1196752"/>
          <a:ext cx="10972800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83A829D-B750-6C1A-5E8A-52EDEF5E97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EC8F6D-7CA1-DC26-A3AA-69BD8447E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10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AA1D830-E4D0-8B97-05A3-F6E5DF89B7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000"/>
              <a:t>Indigenous Engagement – A Guide for IPMA Proponents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12737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4CEAD74-C1EA-426C-9581-1E1CEA8F99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26604622"/>
              </p:ext>
            </p:extLst>
          </p:nvPr>
        </p:nvGraphicFramePr>
        <p:xfrm>
          <a:off x="609600" y="1196752"/>
          <a:ext cx="10972800" cy="46085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B7511A-8507-873B-63A8-443A1AEB2E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AE010B7-394D-D631-08A1-A2E44720E1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11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3CA6E82-92F9-8C09-B9D6-87FFC8B6ED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000"/>
              <a:t>Indigenous Engagement – A Guide for IPMA Proponents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118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8F2128C-A0F3-DA46-1B9C-72D87B393F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en-CA" sz="3400"/>
              <a:t>Blueberry River First Nations Implementation Agreement </a:t>
            </a:r>
            <a:endParaRPr lang="en-US" sz="3400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F81C9A74-32D1-803D-8219-78E5BB8A3A7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487349" y="1132117"/>
            <a:ext cx="3529479" cy="4651252"/>
          </a:xfrm>
          <a:noFill/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4D931F2-D1DF-B8C5-8660-526D0D0D7A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165600" y="1132117"/>
            <a:ext cx="7416800" cy="4673148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2000" dirty="0"/>
              <a:t>Article 6.3 speaks to herbicide applications within the Claim Area</a:t>
            </a:r>
          </a:p>
          <a:p>
            <a:pPr>
              <a:lnSpc>
                <a:spcPct val="90000"/>
              </a:lnSpc>
            </a:pPr>
            <a:r>
              <a:rPr lang="en-CA" sz="2000" dirty="0"/>
              <a:t>Province and BRFN are still working on implementation of the agreement</a:t>
            </a:r>
          </a:p>
          <a:p>
            <a:pPr marL="457200" lvl="1" indent="0">
              <a:lnSpc>
                <a:spcPct val="90000"/>
              </a:lnSpc>
              <a:buNone/>
            </a:pPr>
            <a:endParaRPr lang="en-CA" sz="1600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15E715DE-A5E2-8AED-9E12-F9D68CE4E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72C65-0562-AB1E-458D-7C81E6048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12</a:t>
            </a:fld>
            <a:endParaRPr lang="en-CA"/>
          </a:p>
        </p:txBody>
      </p:sp>
      <p:pic>
        <p:nvPicPr>
          <p:cNvPr id="3" name="Content Placeholder 8">
            <a:extLst>
              <a:ext uri="{FF2B5EF4-FFF2-40B4-BE49-F238E27FC236}">
                <a16:creationId xmlns:a16="http://schemas.microsoft.com/office/drawing/2014/main" id="{9DC74C3D-AD47-5420-E3DC-8200B9C4DD1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5200" y="2173456"/>
            <a:ext cx="5384800" cy="2837152"/>
          </a:xfrm>
          <a:prstGeom prst="rect">
            <a:avLst/>
          </a:prstGeom>
        </p:spPr>
      </p:pic>
      <p:pic>
        <p:nvPicPr>
          <p:cNvPr id="6" name="Content Placeholder 13">
            <a:extLst>
              <a:ext uri="{FF2B5EF4-FFF2-40B4-BE49-F238E27FC236}">
                <a16:creationId xmlns:a16="http://schemas.microsoft.com/office/drawing/2014/main" id="{9ED6F816-0590-8EA9-9F26-1C3DACA48A8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42115" y="5010608"/>
            <a:ext cx="5384800" cy="7362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4435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83E91F-FEE7-5D96-3DF5-5533F2012C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r>
              <a:rPr lang="en-CA" dirty="0"/>
              <a:t>Questions?</a:t>
            </a:r>
            <a:endParaRPr lang="en-US" dirty="0"/>
          </a:p>
        </p:txBody>
      </p:sp>
      <p:pic>
        <p:nvPicPr>
          <p:cNvPr id="12" name="Content Placeholder 11" descr="Questions with solid fill">
            <a:extLst>
              <a:ext uri="{FF2B5EF4-FFF2-40B4-BE49-F238E27FC236}">
                <a16:creationId xmlns:a16="http://schemas.microsoft.com/office/drawing/2014/main" id="{C7D321DF-CE1D-610B-074F-0ABB4A55AB2D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99468" y="1600203"/>
            <a:ext cx="4205063" cy="4205063"/>
          </a:xfrm>
        </p:spPr>
      </p:pic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FDC71767-1C59-0A49-BC5E-49668EF92F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/>
          <a:lstStyle/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endParaRPr lang="en-CA" dirty="0"/>
          </a:p>
          <a:p>
            <a:pPr marL="0" indent="0" algn="ctr">
              <a:buNone/>
            </a:pPr>
            <a:r>
              <a:rPr lang="en-CA" dirty="0"/>
              <a:t>Chelsea Eby</a:t>
            </a:r>
          </a:p>
          <a:p>
            <a:pPr marL="0" indent="0" algn="ctr">
              <a:buNone/>
            </a:pPr>
            <a:r>
              <a:rPr lang="en-CA" dirty="0">
                <a:hlinkClick r:id="rId5"/>
              </a:rPr>
              <a:t>Chelsea.Eby@gov.bc.ca</a:t>
            </a:r>
            <a:endParaRPr lang="en-CA" dirty="0"/>
          </a:p>
          <a:p>
            <a:pPr marL="0" indent="0" algn="ctr">
              <a:buNone/>
            </a:pPr>
            <a:r>
              <a:rPr lang="en-CA" dirty="0"/>
              <a:t>236-468-2249</a:t>
            </a:r>
            <a:endParaRPr lang="en-US" dirty="0"/>
          </a:p>
        </p:txBody>
      </p:sp>
      <p:sp>
        <p:nvSpPr>
          <p:cNvPr id="19" name="Footer Placeholder 4">
            <a:extLst>
              <a:ext uri="{FF2B5EF4-FFF2-40B4-BE49-F238E27FC236}">
                <a16:creationId xmlns:a16="http://schemas.microsoft.com/office/drawing/2014/main" id="{A30682FF-F990-52F6-9BBA-B4902AB6F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5D5A04-78A0-1826-9EDE-5119C7042E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13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878804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en-CA"/>
              <a:t>Overview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Staff update</a:t>
            </a:r>
          </a:p>
          <a:p>
            <a:r>
              <a:rPr lang="en-CA" dirty="0"/>
              <a:t>New/updated guidance documents</a:t>
            </a:r>
          </a:p>
          <a:p>
            <a:pPr lvl="1"/>
            <a:r>
              <a:rPr lang="en-CA" dirty="0"/>
              <a:t>Interim guidance for Public Consultation on PMPs</a:t>
            </a:r>
          </a:p>
          <a:p>
            <a:pPr lvl="1"/>
            <a:r>
              <a:rPr lang="en-CA" dirty="0"/>
              <a:t>Indigenous Engagement Guidance </a:t>
            </a:r>
          </a:p>
          <a:p>
            <a:r>
              <a:rPr lang="en-CA" dirty="0"/>
              <a:t>Blueberry River First Nations Implementation Agreement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2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72079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8D0E7BF5-BAC3-02A0-F3A1-1690BA400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Who is who for the IPM Authorizations Team?</a:t>
            </a:r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41888C9-6EBC-4FC1-43B5-3575AC57842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901957074"/>
              </p:ext>
            </p:extLst>
          </p:nvPr>
        </p:nvGraphicFramePr>
        <p:xfrm>
          <a:off x="609600" y="1600200"/>
          <a:ext cx="5384800" cy="4205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64F73CA-439D-ED3E-444E-D2E816495D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A8C0753-7743-F024-95E1-86C21EC118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3</a:t>
            </a:fld>
            <a:endParaRPr lang="en-CA"/>
          </a:p>
        </p:txBody>
      </p:sp>
      <p:pic>
        <p:nvPicPr>
          <p:cNvPr id="8" name="Content Placeholder 7" descr="A logo with green leaves&#10;&#10;Description automatically generated">
            <a:extLst>
              <a:ext uri="{FF2B5EF4-FFF2-40B4-BE49-F238E27FC236}">
                <a16:creationId xmlns:a16="http://schemas.microsoft.com/office/drawing/2014/main" id="{0912D1E7-60D3-E6D5-663E-72D057B95910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356" y="1600200"/>
            <a:ext cx="4205288" cy="42052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02434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027E9BC-FB3E-EA68-5160-652CD4478C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CA"/>
              <a:t>IPMR Section 61 amended February 2022</a:t>
            </a:r>
          </a:p>
          <a:p>
            <a:r>
              <a:rPr lang="en-CA"/>
              <a:t>Newspaper notices no longer specifically required</a:t>
            </a:r>
          </a:p>
          <a:p>
            <a:r>
              <a:rPr lang="en-CA"/>
              <a:t>Now states that the two notices must be published </a:t>
            </a:r>
            <a:r>
              <a:rPr lang="en-US"/>
              <a:t>“in the manner specified by the administrator”</a:t>
            </a:r>
          </a:p>
          <a:p>
            <a:r>
              <a:rPr lang="en-US"/>
              <a:t>No change to what is required in the notice</a:t>
            </a:r>
            <a:endParaRPr lang="en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48A5332-3771-00A4-7304-8D0556068D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98E7B6-FC30-2703-4B4B-8101C27070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4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AA7733D8-F4B5-C944-CEE0-534A5A2662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Public Consultation Requirements for PMPs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04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4E9B01B0-9D13-CCAF-D3AD-F9B869E811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r>
              <a:rPr lang="en-CA"/>
              <a:t>Interim Guidance for Public Consultation on PMPs</a:t>
            </a:r>
            <a:endParaRPr lang="en-US"/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43EA7E66-7784-B7BE-D280-74166D10553E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3"/>
          <a:stretch>
            <a:fillRect/>
          </a:stretch>
        </p:blipFill>
        <p:spPr>
          <a:xfrm>
            <a:off x="609601" y="1772816"/>
            <a:ext cx="5384800" cy="2005837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5E4A241-66AC-B6AD-5E70-DF3F2F0573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205064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CA" sz="2400" dirty="0"/>
              <a:t>Intent is to have a comprehensive digital option for public consultation</a:t>
            </a:r>
          </a:p>
          <a:p>
            <a:pPr lvl="1">
              <a:lnSpc>
                <a:spcPct val="90000"/>
              </a:lnSpc>
            </a:pPr>
            <a:r>
              <a:rPr lang="en-CA" dirty="0"/>
              <a:t>Not developed yet</a:t>
            </a:r>
          </a:p>
          <a:p>
            <a:pPr>
              <a:lnSpc>
                <a:spcPct val="90000"/>
              </a:lnSpc>
            </a:pPr>
            <a:r>
              <a:rPr lang="en-CA" sz="2400" dirty="0"/>
              <a:t>After amendment, had applicants submit a public consultation plan for approval </a:t>
            </a:r>
            <a:r>
              <a:rPr lang="en-CA" sz="2400" b="1" dirty="0"/>
              <a:t>before</a:t>
            </a:r>
            <a:r>
              <a:rPr lang="en-CA" sz="2400" dirty="0"/>
              <a:t> beginning public consultation</a:t>
            </a:r>
          </a:p>
          <a:p>
            <a:pPr>
              <a:lnSpc>
                <a:spcPct val="90000"/>
              </a:lnSpc>
            </a:pPr>
            <a:r>
              <a:rPr lang="en-CA" sz="2400" dirty="0"/>
              <a:t>Now have interim guidance of what is pre-approved</a:t>
            </a:r>
          </a:p>
          <a:p>
            <a:pPr>
              <a:lnSpc>
                <a:spcPct val="90000"/>
              </a:lnSpc>
            </a:pPr>
            <a:r>
              <a:rPr lang="en-CA" sz="2400" dirty="0"/>
              <a:t>Available on the ENV website</a:t>
            </a:r>
            <a:endParaRPr lang="en-US" sz="2400" dirty="0"/>
          </a:p>
        </p:txBody>
      </p:sp>
      <p:sp>
        <p:nvSpPr>
          <p:cNvPr id="13" name="Footer Placeholder 4">
            <a:extLst>
              <a:ext uri="{FF2B5EF4-FFF2-40B4-BE49-F238E27FC236}">
                <a16:creationId xmlns:a16="http://schemas.microsoft.com/office/drawing/2014/main" id="{BE22CB47-CCFE-D213-22FC-C3BC09C2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AA8AFCF-FDCA-84BE-FCB5-E760EF8306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5</a:t>
            </a:fld>
            <a:endParaRPr lang="en-CA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D9B805-DEBF-DDB7-82F2-2381F75C32F0}"/>
              </a:ext>
            </a:extLst>
          </p:cNvPr>
          <p:cNvSpPr txBox="1"/>
          <p:nvPr/>
        </p:nvSpPr>
        <p:spPr>
          <a:xfrm>
            <a:off x="245837" y="4469781"/>
            <a:ext cx="6112328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>
                <a:hlinkClick r:id="rId4"/>
              </a:rPr>
              <a:t>www2.gov.bc.ca/gov/content/environment/pesticides-pest-management/business-industry/authorization-to-sell-or-use-pesticides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4708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ooter Placeholder 2">
            <a:extLst>
              <a:ext uri="{FF2B5EF4-FFF2-40B4-BE49-F238E27FC236}">
                <a16:creationId xmlns:a16="http://schemas.microsoft.com/office/drawing/2014/main" id="{80415B48-E72F-01E2-81A2-CD4909C850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188292A-0CA4-B28D-7EAC-3E080534BB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6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F76166F0-F737-FD78-AB18-F4CC4C098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r>
              <a:rPr lang="en-CA"/>
              <a:t>Interim Guidance for Public Consultation on PMPs</a:t>
            </a:r>
            <a:endParaRPr lang="en-US"/>
          </a:p>
        </p:txBody>
      </p:sp>
      <p:graphicFrame>
        <p:nvGraphicFramePr>
          <p:cNvPr id="7" name="Content Placeholder 1">
            <a:extLst>
              <a:ext uri="{FF2B5EF4-FFF2-40B4-BE49-F238E27FC236}">
                <a16:creationId xmlns:a16="http://schemas.microsoft.com/office/drawing/2014/main" id="{F6AB1FD2-7DE3-3753-C81A-94606361EE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96138423"/>
              </p:ext>
            </p:extLst>
          </p:nvPr>
        </p:nvGraphicFramePr>
        <p:xfrm>
          <a:off x="609600" y="1219200"/>
          <a:ext cx="10972800" cy="4586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200802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AB288D6C-D9EB-95D8-5A50-A9878A5175B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3038475" y="1701468"/>
            <a:ext cx="6115050" cy="21145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8EAFEC5-E342-0420-1EA0-1DC42ABC96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60CFEF-4122-F4BB-2B53-FD07F62F4E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4081A6-8E65-4D38-BB1C-2D29F54B045B}" type="slidenum">
              <a:rPr lang="en-CA" smtClean="0"/>
              <a:t>7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56E88C5-DA4A-C506-0654-7DE4BE524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sz="4000"/>
              <a:t>Indigenous Engagement – A Guide for IPMA Proponents</a:t>
            </a:r>
            <a:endParaRPr lang="en-US"/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FB9C0BBF-1551-27CD-25F8-3F226F4002F6}"/>
              </a:ext>
            </a:extLst>
          </p:cNvPr>
          <p:cNvSpPr txBox="1">
            <a:spLocks noGrp="1"/>
          </p:cNvSpPr>
          <p:nvPr>
            <p:ph sz="half" idx="4294967295"/>
          </p:nvPr>
        </p:nvSpPr>
        <p:spPr>
          <a:xfrm>
            <a:off x="2673350" y="4436460"/>
            <a:ext cx="687903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sz="1800">
                <a:hlinkClick r:id="rId4"/>
              </a:rPr>
              <a:t>www2.gov.bc.ca/gov/content/environment/pesticides-pest-management/business-industry/authorization-to-sell-or-use-pesticides</a:t>
            </a:r>
            <a:r>
              <a:rPr lang="en-US" sz="180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119075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oter Placeholder 2">
            <a:extLst>
              <a:ext uri="{FF2B5EF4-FFF2-40B4-BE49-F238E27FC236}">
                <a16:creationId xmlns:a16="http://schemas.microsoft.com/office/drawing/2014/main" id="{F2BCB2CD-A0F1-AB2F-4A2F-2F19F69A6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776D01-D04E-CCB4-5332-5977454A05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8</a:t>
            </a:fld>
            <a:endParaRPr lang="en-CA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8FD708A-85BB-E20A-45D6-3F70EB42DD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r>
              <a:rPr lang="en-CA" sz="3700"/>
              <a:t>Indigenous Engagement – A Guide for IPMA Proponents</a:t>
            </a:r>
            <a:endParaRPr lang="en-US" sz="3700"/>
          </a:p>
        </p:txBody>
      </p:sp>
      <p:graphicFrame>
        <p:nvGraphicFramePr>
          <p:cNvPr id="11" name="Content Placeholder 6">
            <a:extLst>
              <a:ext uri="{FF2B5EF4-FFF2-40B4-BE49-F238E27FC236}">
                <a16:creationId xmlns:a16="http://schemas.microsoft.com/office/drawing/2014/main" id="{562C23DD-02DF-CEDB-A925-256E7B87D1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76196274"/>
              </p:ext>
            </p:extLst>
          </p:nvPr>
        </p:nvGraphicFramePr>
        <p:xfrm>
          <a:off x="609600" y="1340768"/>
          <a:ext cx="10972800" cy="42050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42115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Footer Placeholder 2">
            <a:extLst>
              <a:ext uri="{FF2B5EF4-FFF2-40B4-BE49-F238E27FC236}">
                <a16:creationId xmlns:a16="http://schemas.microsoft.com/office/drawing/2014/main" id="{52E37579-9857-49EB-1453-13303A7807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3"/>
            <a:ext cx="3860800" cy="365125"/>
          </a:xfrm>
        </p:spPr>
        <p:txBody>
          <a:bodyPr/>
          <a:lstStyle/>
          <a:p>
            <a:endParaRPr lang="en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D655D2-D2E7-A330-6EE1-ED7DD949A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7600" y="6356353"/>
            <a:ext cx="2844800" cy="365125"/>
          </a:xfrm>
        </p:spPr>
        <p:txBody>
          <a:bodyPr anchor="ctr">
            <a:normAutofit/>
          </a:bodyPr>
          <a:lstStyle/>
          <a:p>
            <a:pPr>
              <a:spcAft>
                <a:spcPts val="600"/>
              </a:spcAft>
            </a:pPr>
            <a:fld id="{E44081A6-8E65-4D38-BB1C-2D29F54B045B}" type="slidenum">
              <a:rPr lang="en-CA" smtClean="0"/>
              <a:pPr>
                <a:spcAft>
                  <a:spcPts val="600"/>
                </a:spcAft>
              </a:pPr>
              <a:t>9</a:t>
            </a:fld>
            <a:endParaRPr lang="en-CA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9E3387A7-4539-EE9D-2B68-EBBF0093F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774475"/>
          </a:xfrm>
        </p:spPr>
        <p:txBody>
          <a:bodyPr anchor="ctr">
            <a:normAutofit/>
          </a:bodyPr>
          <a:lstStyle/>
          <a:p>
            <a:r>
              <a:rPr lang="en-CA" sz="3700"/>
              <a:t>Indigenous Engagement – A Guide for IPMA Proponents</a:t>
            </a:r>
            <a:endParaRPr lang="en-US" sz="3700"/>
          </a:p>
        </p:txBody>
      </p:sp>
      <p:graphicFrame>
        <p:nvGraphicFramePr>
          <p:cNvPr id="21" name="Content Placeholder 1">
            <a:extLst>
              <a:ext uri="{FF2B5EF4-FFF2-40B4-BE49-F238E27FC236}">
                <a16:creationId xmlns:a16="http://schemas.microsoft.com/office/drawing/2014/main" id="{0B0B02C4-E5DD-EB90-7684-95000CC958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0543897"/>
              </p:ext>
            </p:extLst>
          </p:nvPr>
        </p:nvGraphicFramePr>
        <p:xfrm>
          <a:off x="609600" y="1268760"/>
          <a:ext cx="10972800" cy="45365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7125580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0AD2FE404494B44B0677E8BCD7A7CDF" ma:contentTypeVersion="17" ma:contentTypeDescription="Create a new document." ma:contentTypeScope="" ma:versionID="0c3e2928a06ffbdf234855d38c4f7cea">
  <xsd:schema xmlns:xsd="http://www.w3.org/2001/XMLSchema" xmlns:xs="http://www.w3.org/2001/XMLSchema" xmlns:p="http://schemas.microsoft.com/office/2006/metadata/properties" xmlns:ns2="e162b463-9f14-4f01-84ef-a97839701bed" xmlns:ns3="8712cce9-0d1e-4fcc-9dc4-bf3bf67d40e8" targetNamespace="http://schemas.microsoft.com/office/2006/metadata/properties" ma:root="true" ma:fieldsID="836468a187a6350cffd6cc1d394f3f97" ns2:_="" ns3:_="">
    <xsd:import namespace="e162b463-9f14-4f01-84ef-a97839701bed"/>
    <xsd:import namespace="8712cce9-0d1e-4fcc-9dc4-bf3bf67d40e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AutoKeyPoints" minOccurs="0"/>
                <xsd:element ref="ns3:MediaServiceKeyPoints" minOccurs="0"/>
                <xsd:element ref="ns3:MediaServiceLocation" minOccurs="0"/>
                <xsd:element ref="ns3:MediaLengthInSeconds" minOccurs="0"/>
                <xsd:element ref="ns3:MediaServiceObjectDetectorVersions" minOccurs="0"/>
                <xsd:element ref="ns3:lcf76f155ced4ddcb4097134ff3c332f" minOccurs="0"/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62b463-9f14-4f01-84ef-a97839701bed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b0d37da-319d-44c4-9d5c-01c0c24804ba}" ma:internalName="TaxCatchAll" ma:showField="CatchAllData" ma:web="e162b463-9f14-4f01-84ef-a97839701be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12cce9-0d1e-4fcc-9dc4-bf3bf67d40e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0a5537b0-71d4-4c88-a909-2bdfd0144f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e162b463-9f14-4f01-84ef-a97839701bed" xsi:nil="true"/>
    <lcf76f155ced4ddcb4097134ff3c332f xmlns="8712cce9-0d1e-4fcc-9dc4-bf3bf67d40e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7E5AA27E-CCC7-4389-8DDF-D6E1CC33CBE1}"/>
</file>

<file path=customXml/itemProps2.xml><?xml version="1.0" encoding="utf-8"?>
<ds:datastoreItem xmlns:ds="http://schemas.openxmlformats.org/officeDocument/2006/customXml" ds:itemID="{A8DCF2FC-FB33-4ABF-B78F-5A8C501E24AF}"/>
</file>

<file path=customXml/itemProps3.xml><?xml version="1.0" encoding="utf-8"?>
<ds:datastoreItem xmlns:ds="http://schemas.openxmlformats.org/officeDocument/2006/customXml" ds:itemID="{66A101F9-93CC-499F-9BBC-968F86B29AC0}"/>
</file>

<file path=docProps/app.xml><?xml version="1.0" encoding="utf-8"?>
<Properties xmlns="http://schemas.openxmlformats.org/officeDocument/2006/extended-properties" xmlns:vt="http://schemas.openxmlformats.org/officeDocument/2006/docPropsVTypes">
  <TotalTime>553</TotalTime>
  <Words>682</Words>
  <Application>Microsoft Office PowerPoint</Application>
  <PresentationFormat>Widescreen</PresentationFormat>
  <Paragraphs>108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Integrated Pest Management Program Authorizations Update</vt:lpstr>
      <vt:lpstr>Overview</vt:lpstr>
      <vt:lpstr>Who is who for the IPM Authorizations Team?</vt:lpstr>
      <vt:lpstr>Public Consultation Requirements for PMPs</vt:lpstr>
      <vt:lpstr>Interim Guidance for Public Consultation on PMPs</vt:lpstr>
      <vt:lpstr>Interim Guidance for Public Consultation on PMPs</vt:lpstr>
      <vt:lpstr>Indigenous Engagement – A Guide for IPMA Proponents</vt:lpstr>
      <vt:lpstr>Indigenous Engagement – A Guide for IPMA Proponents</vt:lpstr>
      <vt:lpstr>Indigenous Engagement – A Guide for IPMA Proponents</vt:lpstr>
      <vt:lpstr>Indigenous Engagement – A Guide for IPMA Proponents</vt:lpstr>
      <vt:lpstr>Indigenous Engagement – A Guide for IPMA Proponents</vt:lpstr>
      <vt:lpstr>Blueberry River First Nations Implementation Agreement </vt:lpstr>
      <vt:lpstr>Questions?</vt:lpstr>
    </vt:vector>
  </TitlesOfParts>
  <Company>Province of British Columbia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Cousins, Sabrina ENV:EX</dc:creator>
  <cp:lastModifiedBy>Eby, Chelsea ENV:EX</cp:lastModifiedBy>
  <cp:revision>3</cp:revision>
  <dcterms:created xsi:type="dcterms:W3CDTF">2018-03-03T00:07:00Z</dcterms:created>
  <dcterms:modified xsi:type="dcterms:W3CDTF">2023-11-06T18:26:24Z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0x010100A0AD2FE404494B44B0677E8BCD7A7CDF</vt:lpwstr>
  </property>
</Properties>
</file>