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72" r:id="rId5"/>
    <p:sldId id="279" r:id="rId6"/>
    <p:sldId id="280" r:id="rId7"/>
    <p:sldId id="278" r:id="rId8"/>
    <p:sldId id="282" r:id="rId9"/>
    <p:sldId id="283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 autoAdjust="0"/>
    <p:restoredTop sz="92941" autoAdjust="0"/>
  </p:normalViewPr>
  <p:slideViewPr>
    <p:cSldViewPr>
      <p:cViewPr varScale="1">
        <p:scale>
          <a:sx n="98" d="100"/>
          <a:sy n="98" d="100"/>
        </p:scale>
        <p:origin x="7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5" d="100"/>
          <a:sy n="45" d="100"/>
        </p:scale>
        <p:origin x="2307" y="3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CFB4F-45D1-4999-A6D5-29C1D52B9BE3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692CA-4809-4D6D-AB61-118D96AE3B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8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Land acknowledgement, and thanks for the welcome just given.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692CA-4809-4D6D-AB61-118D96AE3B4C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moment to mention the tragic cost paid by forest fire fighters this year, acknowledging the relationship between Integrated Veg mgt and fire regimes.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692CA-4809-4D6D-AB61-118D96AE3B4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137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 the names, we are missing the 6</a:t>
            </a:r>
            <a:r>
              <a:rPr lang="en-US" baseline="30000" dirty="0"/>
              <a:t>th</a:t>
            </a:r>
            <a:r>
              <a:rPr lang="en-US" dirty="0"/>
              <a:t> name. couldn’t find in searches.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692CA-4809-4D6D-AB61-118D96AE3B4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4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Just follow the points on the slide to introduce myself.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692CA-4809-4D6D-AB61-118D96AE3B4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954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slide needs updates. Have asked rick for input. Read off the slide and at the end ask for a round of applause.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692CA-4809-4D6D-AB61-118D96AE3B4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672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this slide with Introduction for first speaker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692CA-4809-4D6D-AB61-118D96AE3B4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130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this slide with Introduction for first speaker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692CA-4809-4D6D-AB61-118D96AE3B4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13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085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813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2553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0290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375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037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30297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709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0979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005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6520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601CA-2B4C-4027-A07A-7F115356AABD}" type="datetimeFigureOut">
              <a:rPr lang="en-CA" smtClean="0"/>
              <a:pPr/>
              <a:t>2023-11-07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D51CA-1C89-4297-8C30-EE5D868C548F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4785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09800" y="1524000"/>
            <a:ext cx="68923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Welcome! </a:t>
            </a:r>
          </a:p>
          <a:p>
            <a:endParaRPr lang="en-US" sz="20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2800" dirty="0"/>
              <a:t>The IVMA is pleased to return to Sun Peaks, within the traditional territory of the </a:t>
            </a:r>
            <a:r>
              <a:rPr lang="en-US" sz="2800" dirty="0" err="1"/>
              <a:t>Tk’emlups</a:t>
            </a:r>
            <a:r>
              <a:rPr lang="en-US" sz="2800" dirty="0"/>
              <a:t> </a:t>
            </a:r>
            <a:r>
              <a:rPr lang="en-US" sz="2800" dirty="0" err="1"/>
              <a:t>te</a:t>
            </a:r>
            <a:r>
              <a:rPr lang="en-US" sz="2800" dirty="0"/>
              <a:t> Secwepemc peoples</a:t>
            </a:r>
          </a:p>
          <a:p>
            <a:endParaRPr lang="en-US" sz="28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2800" dirty="0"/>
              <a:t> </a:t>
            </a:r>
            <a:r>
              <a:rPr lang="en-US" sz="2800" dirty="0" err="1"/>
              <a:t>Skwelkwek’welt</a:t>
            </a:r>
            <a:r>
              <a:rPr lang="en-US" sz="2800" dirty="0"/>
              <a:t> is the traditional name of the Sun Peaks area and we are grateful for the welcoming this morning and to be guests here once again.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4875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09800" y="1524000"/>
            <a:ext cx="68923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A moment of thanks</a:t>
            </a:r>
          </a:p>
          <a:p>
            <a:endParaRPr lang="en-US" sz="20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2800" dirty="0"/>
              <a:t>2023 has been the most destructive forest fire year in BC history</a:t>
            </a:r>
          </a:p>
          <a:p>
            <a:endParaRPr lang="en-US" sz="28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2800" dirty="0"/>
              <a:t> An immeasurable cost has been paid, with 6 fire fighters having paid the ultimate price</a:t>
            </a:r>
          </a:p>
          <a:p>
            <a:endParaRPr lang="en-US" sz="28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2800" dirty="0"/>
              <a:t>We extend our condolences to the families and friends of these brave fire fighters.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91429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24200" y="1524000"/>
            <a:ext cx="597793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In memoriam</a:t>
            </a:r>
          </a:p>
          <a:p>
            <a:endParaRPr lang="en-US" sz="20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3200" dirty="0"/>
              <a:t>Zak Muise, 25</a:t>
            </a:r>
          </a:p>
          <a:p>
            <a:pPr marL="231775" indent="-231775">
              <a:buFont typeface="Wingdings" pitchFamily="2" charset="2"/>
              <a:buChar char="§"/>
            </a:pPr>
            <a:r>
              <a:rPr lang="en-US" sz="3200" dirty="0"/>
              <a:t>Devyn Gale, 19</a:t>
            </a:r>
          </a:p>
          <a:p>
            <a:pPr marL="231775" indent="-231775">
              <a:buFont typeface="Wingdings" pitchFamily="2" charset="2"/>
              <a:buChar char="§"/>
            </a:pPr>
            <a:r>
              <a:rPr lang="en-US" sz="3200" dirty="0"/>
              <a:t>Kenneth Patrick, 37</a:t>
            </a:r>
          </a:p>
          <a:p>
            <a:pPr marL="231775" indent="-231775">
              <a:buFont typeface="Wingdings" pitchFamily="2" charset="2"/>
              <a:buChar char="§"/>
            </a:pPr>
            <a:r>
              <a:rPr lang="en-US" sz="3200" dirty="0"/>
              <a:t>Blain Sonnenberg</a:t>
            </a:r>
          </a:p>
          <a:p>
            <a:pPr marL="231775" indent="-231775">
              <a:buFont typeface="Wingdings" pitchFamily="2" charset="2"/>
              <a:buChar char="§"/>
            </a:pPr>
            <a:r>
              <a:rPr lang="en-US" sz="3200" dirty="0"/>
              <a:t>Jaxon </a:t>
            </a:r>
            <a:r>
              <a:rPr lang="en-US" sz="3200" dirty="0" err="1"/>
              <a:t>Billyboy</a:t>
            </a:r>
            <a:r>
              <a:rPr lang="en-US" sz="3200" dirty="0"/>
              <a:t>-Bowe, 19</a:t>
            </a:r>
          </a:p>
          <a:p>
            <a:pPr marL="231775" indent="-231775">
              <a:buFont typeface="Wingdings" pitchFamily="2" charset="2"/>
              <a:buChar char="§"/>
            </a:pP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8904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0" y="1371600"/>
            <a:ext cx="67818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A new President for the IVMA</a:t>
            </a:r>
          </a:p>
          <a:p>
            <a:endParaRPr lang="en-US" sz="20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3600" dirty="0"/>
              <a:t>Dan Tisseur, </a:t>
            </a:r>
            <a:r>
              <a:rPr lang="en-US" sz="2000" dirty="0"/>
              <a:t>M.Sc., R.P.Bio. </a:t>
            </a:r>
            <a:endParaRPr lang="en-US" sz="3600" dirty="0"/>
          </a:p>
          <a:p>
            <a:pPr marL="688975" lvl="1" indent="-231775">
              <a:buFont typeface="Wingdings" pitchFamily="2" charset="2"/>
              <a:buChar char="§"/>
            </a:pPr>
            <a:r>
              <a:rPr lang="en-US" sz="3200" dirty="0"/>
              <a:t>Member of IVMA since 2010</a:t>
            </a:r>
          </a:p>
          <a:p>
            <a:pPr marL="688975" lvl="1" indent="-231775">
              <a:buFont typeface="Wingdings" pitchFamily="2" charset="2"/>
              <a:buChar char="§"/>
            </a:pPr>
            <a:r>
              <a:rPr lang="en-US" sz="3200" dirty="0"/>
              <a:t>Senior Environmental Advisor  - </a:t>
            </a:r>
            <a:r>
              <a:rPr lang="en-US" sz="2400" dirty="0"/>
              <a:t>Enbridge Westcoast Operations (2009-Present)</a:t>
            </a:r>
          </a:p>
          <a:p>
            <a:pPr marL="688975" lvl="1" indent="-231775">
              <a:buFont typeface="Wingdings" pitchFamily="2" charset="2"/>
              <a:buChar char="§"/>
            </a:pPr>
            <a:r>
              <a:rPr lang="en-US" sz="3200" dirty="0"/>
              <a:t>Biological Consultant in BC </a:t>
            </a:r>
          </a:p>
          <a:p>
            <a:pPr marL="688975" lvl="1" indent="-231775">
              <a:buFont typeface="Wingdings" pitchFamily="2" charset="2"/>
              <a:buChar char="§"/>
            </a:pPr>
            <a:r>
              <a:rPr lang="en-US" sz="2400" dirty="0"/>
              <a:t>Triton Environmental (1999-2009)</a:t>
            </a:r>
          </a:p>
          <a:p>
            <a:pPr marL="688975" lvl="1" indent="-231775">
              <a:buFont typeface="Wingdings" pitchFamily="2" charset="2"/>
              <a:buChar char="§"/>
            </a:pPr>
            <a:r>
              <a:rPr lang="en-CA" sz="3200" dirty="0"/>
              <a:t>Director on the board of the Invasive Species Council of BC</a:t>
            </a:r>
          </a:p>
          <a:p>
            <a:pPr marL="231775" indent="-231775">
              <a:buFont typeface="Wingdings" pitchFamily="2" charset="2"/>
              <a:buChar char="§"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8981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0" y="1371600"/>
            <a:ext cx="6781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A round of thanks for our outgoing President</a:t>
            </a:r>
          </a:p>
          <a:p>
            <a:endParaRPr lang="en-US" sz="20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3600" dirty="0"/>
              <a:t>Rick Matthe</a:t>
            </a:r>
          </a:p>
          <a:p>
            <a:pPr marL="688975" lvl="1" indent="-231775">
              <a:buFont typeface="Wingdings" pitchFamily="2" charset="2"/>
              <a:buChar char="§"/>
            </a:pPr>
            <a:r>
              <a:rPr lang="en-US" sz="3200" dirty="0"/>
              <a:t>President 2019-2023</a:t>
            </a:r>
          </a:p>
          <a:p>
            <a:pPr marL="688975" lvl="1" indent="-231775">
              <a:buFont typeface="Wingdings" pitchFamily="2" charset="2"/>
              <a:buChar char="§"/>
            </a:pPr>
            <a:r>
              <a:rPr lang="en-US" sz="3200" dirty="0"/>
              <a:t>List achievements?</a:t>
            </a:r>
          </a:p>
          <a:p>
            <a:pPr marL="688975" lvl="1" indent="-231775">
              <a:buFont typeface="Wingdings" pitchFamily="2" charset="2"/>
              <a:buChar char="§"/>
            </a:pPr>
            <a:endParaRPr lang="en-US" sz="3200" dirty="0"/>
          </a:p>
          <a:p>
            <a:pPr marL="688975" lvl="1" indent="-231775">
              <a:buFont typeface="Wingdings" pitchFamily="2" charset="2"/>
              <a:buChar char="§"/>
            </a:pPr>
            <a:endParaRPr lang="en-CA" sz="3200" dirty="0"/>
          </a:p>
          <a:p>
            <a:pPr marL="231775" indent="-231775">
              <a:buFont typeface="Wingdings" pitchFamily="2" charset="2"/>
              <a:buChar char="§"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586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0" y="1371600"/>
            <a:ext cx="6781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Housekeeping prior to forum</a:t>
            </a:r>
          </a:p>
          <a:p>
            <a:endParaRPr lang="en-US" sz="20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3600" dirty="0"/>
              <a:t>Safety </a:t>
            </a:r>
          </a:p>
          <a:p>
            <a:pPr marL="688975" lvl="1" indent="-231775">
              <a:buFont typeface="Wingdings" pitchFamily="2" charset="2"/>
              <a:buChar char="§"/>
            </a:pPr>
            <a:r>
              <a:rPr lang="en-US" sz="3200" dirty="0"/>
              <a:t>Muster point: outside main doors</a:t>
            </a:r>
          </a:p>
          <a:p>
            <a:pPr marL="688975" lvl="1" indent="-231775">
              <a:buFont typeface="Wingdings" pitchFamily="2" charset="2"/>
              <a:buChar char="§"/>
            </a:pPr>
            <a:r>
              <a:rPr lang="en-US" sz="3200" dirty="0"/>
              <a:t>Follow guidance from staff</a:t>
            </a:r>
            <a:endParaRPr lang="en-CA" sz="32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3600" dirty="0"/>
              <a:t>Cell phones on silent</a:t>
            </a:r>
          </a:p>
          <a:p>
            <a:pPr marL="688975" lvl="1" indent="-231775">
              <a:buFont typeface="Wingdings" pitchFamily="2" charset="2"/>
              <a:buChar char="§"/>
            </a:pPr>
            <a:r>
              <a:rPr lang="en-US" sz="3200" dirty="0"/>
              <a:t>Feel free to step out</a:t>
            </a:r>
          </a:p>
          <a:p>
            <a:pPr marL="231775" indent="-231775">
              <a:buFont typeface="Wingdings" pitchFamily="2" charset="2"/>
              <a:buChar char="§"/>
            </a:pPr>
            <a:r>
              <a:rPr lang="en-US" sz="3200" dirty="0"/>
              <a:t>Presenter questions</a:t>
            </a:r>
          </a:p>
          <a:p>
            <a:pPr marL="688975" lvl="1" indent="-231775">
              <a:buFont typeface="Wingdings" pitchFamily="2" charset="2"/>
              <a:buChar char="§"/>
            </a:pPr>
            <a:r>
              <a:rPr lang="en-US" sz="3200" dirty="0"/>
              <a:t>At the end, and during breaks</a:t>
            </a:r>
          </a:p>
          <a:p>
            <a:pPr marL="688975" lvl="1" indent="-231775">
              <a:buFont typeface="Wingdings" pitchFamily="2" charset="2"/>
              <a:buChar char="§"/>
            </a:pPr>
            <a:endParaRPr lang="en-US" sz="3200" dirty="0"/>
          </a:p>
          <a:p>
            <a:pPr marL="688975" lvl="1" indent="-231775">
              <a:buFont typeface="Wingdings" pitchFamily="2" charset="2"/>
              <a:buChar char="§"/>
            </a:pPr>
            <a:endParaRPr lang="en-US" sz="32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22461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524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0" y="1912056"/>
            <a:ext cx="6781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Intro next speaker</a:t>
            </a:r>
          </a:p>
          <a:p>
            <a:endParaRPr lang="en-US" sz="2000" dirty="0"/>
          </a:p>
          <a:p>
            <a:pPr marL="231775" indent="-231775">
              <a:buFont typeface="Wingdings" pitchFamily="2" charset="2"/>
              <a:buChar char="§"/>
            </a:pPr>
            <a:r>
              <a:rPr lang="en-US" sz="3600" dirty="0"/>
              <a:t>Don’t need a slide need talking points.</a:t>
            </a:r>
            <a:endParaRPr lang="en-US" sz="3200" dirty="0"/>
          </a:p>
          <a:p>
            <a:pPr marL="688975" lvl="1" indent="-231775">
              <a:buFont typeface="Wingdings" pitchFamily="2" charset="2"/>
              <a:buChar char="§"/>
            </a:pPr>
            <a:endParaRPr lang="en-US" sz="3200" dirty="0"/>
          </a:p>
          <a:p>
            <a:pPr marL="688975" lvl="1" indent="-231775">
              <a:buFont typeface="Wingdings" pitchFamily="2" charset="2"/>
              <a:buChar char="§"/>
            </a:pPr>
            <a:endParaRPr lang="en-US" sz="32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12844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162b463-9f14-4f01-84ef-a97839701bed" xsi:nil="true"/>
    <lcf76f155ced4ddcb4097134ff3c332f xmlns="8712cce9-0d1e-4fcc-9dc4-bf3bf67d40e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AD2FE404494B44B0677E8BCD7A7CDF" ma:contentTypeVersion="17" ma:contentTypeDescription="Create a new document." ma:contentTypeScope="" ma:versionID="0c3e2928a06ffbdf234855d38c4f7cea">
  <xsd:schema xmlns:xsd="http://www.w3.org/2001/XMLSchema" xmlns:xs="http://www.w3.org/2001/XMLSchema" xmlns:p="http://schemas.microsoft.com/office/2006/metadata/properties" xmlns:ns2="e162b463-9f14-4f01-84ef-a97839701bed" xmlns:ns3="8712cce9-0d1e-4fcc-9dc4-bf3bf67d40e8" targetNamespace="http://schemas.microsoft.com/office/2006/metadata/properties" ma:root="true" ma:fieldsID="836468a187a6350cffd6cc1d394f3f97" ns2:_="" ns3:_="">
    <xsd:import namespace="e162b463-9f14-4f01-84ef-a97839701bed"/>
    <xsd:import namespace="8712cce9-0d1e-4fcc-9dc4-bf3bf67d40e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MediaServiceObjectDetectorVersion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62b463-9f14-4f01-84ef-a97839701b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ab0d37da-319d-44c4-9d5c-01c0c24804ba}" ma:internalName="TaxCatchAll" ma:showField="CatchAllData" ma:web="e162b463-9f14-4f01-84ef-a97839701b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12cce9-0d1e-4fcc-9dc4-bf3bf67d40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a5537b0-71d4-4c88-a909-2bdfd0144f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329556-23C2-42F8-9B94-EB45785B06C1}">
  <ds:schemaRefs>
    <ds:schemaRef ds:uri="http://schemas.microsoft.com/office/2006/metadata/properties"/>
    <ds:schemaRef ds:uri="http://schemas.microsoft.com/office/infopath/2007/PartnerControls"/>
    <ds:schemaRef ds:uri="e162b463-9f14-4f01-84ef-a97839701bed"/>
    <ds:schemaRef ds:uri="8712cce9-0d1e-4fcc-9dc4-bf3bf67d40e8"/>
  </ds:schemaRefs>
</ds:datastoreItem>
</file>

<file path=customXml/itemProps2.xml><?xml version="1.0" encoding="utf-8"?>
<ds:datastoreItem xmlns:ds="http://schemas.openxmlformats.org/officeDocument/2006/customXml" ds:itemID="{EACCB35A-06AE-4F78-A5C5-CFDBDC537C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AD3C1D-6F8C-4A25-AE35-B3A74BBCD0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62b463-9f14-4f01-84ef-a97839701bed"/>
    <ds:schemaRef ds:uri="8712cce9-0d1e-4fcc-9dc4-bf3bf67d40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344</Words>
  <Application>Microsoft Office PowerPoint</Application>
  <PresentationFormat>On-screen Show (4:3)</PresentationFormat>
  <Paragraphs>62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BC Hydro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Kariz, Rhonda</dc:creator>
  <cp:lastModifiedBy>Kariz, Rhonda</cp:lastModifiedBy>
  <cp:revision>89</cp:revision>
  <dcterms:created xsi:type="dcterms:W3CDTF">2018-10-31T20:45:44Z</dcterms:created>
  <dcterms:modified xsi:type="dcterms:W3CDTF">2023-11-07T17:52:06Z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1a6f161-e42b-4c47-8f69-f6a81e023e2d_Enabled">
    <vt:lpwstr>true</vt:lpwstr>
  </property>
  <property fmtid="{D5CDD505-2E9C-101B-9397-08002B2CF9AE}" pid="3" name="MSIP_Label_b1a6f161-e42b-4c47-8f69-f6a81e023e2d_SetDate">
    <vt:lpwstr>2023-11-04T22:19:28Z</vt:lpwstr>
  </property>
  <property fmtid="{D5CDD505-2E9C-101B-9397-08002B2CF9AE}" pid="4" name="MSIP_Label_b1a6f161-e42b-4c47-8f69-f6a81e023e2d_Method">
    <vt:lpwstr>Standard</vt:lpwstr>
  </property>
  <property fmtid="{D5CDD505-2E9C-101B-9397-08002B2CF9AE}" pid="5" name="MSIP_Label_b1a6f161-e42b-4c47-8f69-f6a81e023e2d_Name">
    <vt:lpwstr>b1a6f161-e42b-4c47-8f69-f6a81e023e2d</vt:lpwstr>
  </property>
  <property fmtid="{D5CDD505-2E9C-101B-9397-08002B2CF9AE}" pid="6" name="MSIP_Label_b1a6f161-e42b-4c47-8f69-f6a81e023e2d_SiteId">
    <vt:lpwstr>271df5c2-953a-497b-93ad-7adf7a4b3cd7</vt:lpwstr>
  </property>
  <property fmtid="{D5CDD505-2E9C-101B-9397-08002B2CF9AE}" pid="7" name="MSIP_Label_b1a6f161-e42b-4c47-8f69-f6a81e023e2d_ActionId">
    <vt:lpwstr>d4fcb2f5-0ad8-4a44-977c-abd6c25ba651</vt:lpwstr>
  </property>
  <property fmtid="{D5CDD505-2E9C-101B-9397-08002B2CF9AE}" pid="8" name="MSIP_Label_b1a6f161-e42b-4c47-8f69-f6a81e023e2d_ContentBits">
    <vt:lpwstr>0</vt:lpwstr>
  </property>
  <property fmtid="{D5CDD505-2E9C-101B-9397-08002B2CF9AE}" pid="9" name="ContentTypeId">
    <vt:lpwstr>0x010100A0AD2FE404494B44B0677E8BCD7A7CDF</vt:lpwstr>
  </property>
</Properties>
</file>